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 id="2147483692" r:id="rId6"/>
    <p:sldMasterId id="214748369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y="5143500" cx="9144000"/>
  <p:notesSz cx="6858000" cy="9144000"/>
  <p:embeddedFontLst>
    <p:embeddedFont>
      <p:font typeface="Helvetica Neue"/>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font" Target="fonts/HelveticaNeue-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lveticaNeue-italic.fntdata"/><Relationship Id="rId50" Type="http://schemas.openxmlformats.org/officeDocument/2006/relationships/font" Target="fonts/HelveticaNeue-bold.fntdata"/><Relationship Id="rId52" Type="http://schemas.openxmlformats.org/officeDocument/2006/relationships/font" Target="fonts/HelveticaNeue-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eba374496_2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beba374496_2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01ed84bd4_2_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c01ed84bd4_2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01ed84bd4_2_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c01ed84bd4_2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01ed84bd4_2_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c01ed84bd4_2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01ed84bd4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01ed84bd4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01ed84bd4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01ed84bd4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01ed84bd4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01ed84bd4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ed9d89e5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ed9d89e5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ed9d89e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ed9d89e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ed9d89e5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ed9d89e5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ed9d89e5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ed9d89e5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eba374496_2_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beba374496_2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ed9d89e5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ed9d89e5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ed9d89e5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ed9d89e5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ed9d89e5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ed9d89e5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01ed84bd4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01ed84bd4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01ed84bd4_2_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c01ed84bd4_2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01ed84bd4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01ed84bd4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eba374496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gbeba37449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eba374496_0_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gbeba374496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eba374496_0_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gbeba374496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eba374496_0_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gbeba374496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eba374496_2_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beba374496_2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eba374496_12_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beba374496_12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eba374496_1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eba374496_1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eba374496_12_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beba374496_12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ed9d89e5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ed9d89e5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eba374496_12_1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beba374496_12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ed9d89e5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ed9d89e5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beba374496_1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beba374496_1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eba374496_2_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beba374496_2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eba374496_2_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beba374496_2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eba374496_1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eba374496_1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eba374496_2_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beba374496_2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01ed84bd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c01ed84bd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eba374496_12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beba374496_12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ed9d89e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ed9d89e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eba374496_2_1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beba374496_2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01ed84bd4_2_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gc01ed84bd4_2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01ed84bd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01ed84bd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3462"/>
        </a:solidFill>
      </p:bgPr>
    </p:bg>
    <p:spTree>
      <p:nvGrpSpPr>
        <p:cNvPr id="54" name="Shape 54"/>
        <p:cNvGrpSpPr/>
        <p:nvPr/>
      </p:nvGrpSpPr>
      <p:grpSpPr>
        <a:xfrm>
          <a:off x="0" y="0"/>
          <a:ext cx="0" cy="0"/>
          <a:chOff x="0" y="0"/>
          <a:chExt cx="0" cy="0"/>
        </a:xfrm>
      </p:grpSpPr>
      <p:sp>
        <p:nvSpPr>
          <p:cNvPr id="55" name="Google Shape;55;p14"/>
          <p:cNvSpPr txBox="1"/>
          <p:nvPr>
            <p:ph idx="1" type="body"/>
          </p:nvPr>
        </p:nvSpPr>
        <p:spPr>
          <a:xfrm>
            <a:off x="450503" y="4442686"/>
            <a:ext cx="8239126" cy="238867"/>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FFFFFF"/>
              </a:buClr>
              <a:buSzPts val="1400"/>
              <a:buFont typeface="Helvetica Neue"/>
              <a:buNone/>
              <a:defRPr b="1" sz="1400">
                <a:solidFill>
                  <a:srgbClr val="FFFFFF"/>
                </a:solidFill>
                <a:latin typeface="Helvetica Neue"/>
                <a:ea typeface="Helvetica Neue"/>
                <a:cs typeface="Helvetica Neue"/>
                <a:sym typeface="Helvetica Neue"/>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56" name="Google Shape;56;p14"/>
          <p:cNvSpPr txBox="1"/>
          <p:nvPr>
            <p:ph type="title"/>
          </p:nvPr>
        </p:nvSpPr>
        <p:spPr>
          <a:xfrm>
            <a:off x="452437" y="645715"/>
            <a:ext cx="8239127" cy="833438"/>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57" name="Google Shape;57;p14"/>
          <p:cNvSpPr txBox="1"/>
          <p:nvPr>
            <p:ph idx="2" type="body"/>
          </p:nvPr>
        </p:nvSpPr>
        <p:spPr>
          <a:xfrm>
            <a:off x="352754" y="2603732"/>
            <a:ext cx="8239125" cy="714375"/>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chemeClr val="accent1"/>
              </a:buClr>
              <a:buSzPts val="2100"/>
              <a:buFont typeface="Helvetica Neue"/>
              <a:buNone/>
              <a:defRPr b="1" sz="2100">
                <a:solidFill>
                  <a:schemeClr val="accent1"/>
                </a:solidFill>
                <a:latin typeface="Helvetica Neue"/>
                <a:ea typeface="Helvetica Neue"/>
                <a:cs typeface="Helvetica Neue"/>
                <a:sym typeface="Helvetica Neue"/>
              </a:defRPr>
            </a:lvl1pPr>
            <a:lvl2pPr indent="-228600" lvl="1" marL="914400" algn="l">
              <a:lnSpc>
                <a:spcPct val="100000"/>
              </a:lnSpc>
              <a:spcBef>
                <a:spcPts val="0"/>
              </a:spcBef>
              <a:spcAft>
                <a:spcPts val="0"/>
              </a:spcAft>
              <a:buClr>
                <a:schemeClr val="accent1"/>
              </a:buClr>
              <a:buSzPts val="2100"/>
              <a:buFont typeface="Helvetica Neue"/>
              <a:buNone/>
              <a:defRPr b="1" sz="2100">
                <a:solidFill>
                  <a:schemeClr val="accent1"/>
                </a:solidFill>
                <a:latin typeface="Helvetica Neue"/>
                <a:ea typeface="Helvetica Neue"/>
                <a:cs typeface="Helvetica Neue"/>
                <a:sym typeface="Helvetica Neue"/>
              </a:defRPr>
            </a:lvl2pPr>
            <a:lvl3pPr indent="-228600" lvl="2" marL="1371600" algn="l">
              <a:lnSpc>
                <a:spcPct val="100000"/>
              </a:lnSpc>
              <a:spcBef>
                <a:spcPts val="0"/>
              </a:spcBef>
              <a:spcAft>
                <a:spcPts val="0"/>
              </a:spcAft>
              <a:buClr>
                <a:schemeClr val="accent1"/>
              </a:buClr>
              <a:buSzPts val="2100"/>
              <a:buFont typeface="Helvetica Neue"/>
              <a:buNone/>
              <a:defRPr b="1" sz="2100">
                <a:solidFill>
                  <a:schemeClr val="accent1"/>
                </a:solidFill>
                <a:latin typeface="Helvetica Neue"/>
                <a:ea typeface="Helvetica Neue"/>
                <a:cs typeface="Helvetica Neue"/>
                <a:sym typeface="Helvetica Neue"/>
              </a:defRPr>
            </a:lvl3pPr>
            <a:lvl4pPr indent="-228600" lvl="3" marL="1828800" algn="l">
              <a:lnSpc>
                <a:spcPct val="100000"/>
              </a:lnSpc>
              <a:spcBef>
                <a:spcPts val="0"/>
              </a:spcBef>
              <a:spcAft>
                <a:spcPts val="0"/>
              </a:spcAft>
              <a:buClr>
                <a:schemeClr val="accent1"/>
              </a:buClr>
              <a:buSzPts val="2100"/>
              <a:buFont typeface="Helvetica Neue"/>
              <a:buNone/>
              <a:defRPr b="1" sz="2100">
                <a:solidFill>
                  <a:schemeClr val="accent1"/>
                </a:solidFill>
                <a:latin typeface="Helvetica Neue"/>
                <a:ea typeface="Helvetica Neue"/>
                <a:cs typeface="Helvetica Neue"/>
                <a:sym typeface="Helvetica Neue"/>
              </a:defRPr>
            </a:lvl4pPr>
            <a:lvl5pPr indent="-228600" lvl="4" marL="2286000" algn="l">
              <a:lnSpc>
                <a:spcPct val="100000"/>
              </a:lnSpc>
              <a:spcBef>
                <a:spcPts val="0"/>
              </a:spcBef>
              <a:spcAft>
                <a:spcPts val="0"/>
              </a:spcAft>
              <a:buClr>
                <a:schemeClr val="accent1"/>
              </a:buClr>
              <a:buSzPts val="2100"/>
              <a:buFont typeface="Helvetica Neue"/>
              <a:buNone/>
              <a:defRPr b="1" sz="2100">
                <a:solidFill>
                  <a:schemeClr val="accent1"/>
                </a:solidFill>
                <a:latin typeface="Helvetica Neue"/>
                <a:ea typeface="Helvetica Neue"/>
                <a:cs typeface="Helvetica Neue"/>
                <a:sym typeface="Helvetica Neue"/>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58" name="Google Shape;58;p14"/>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61" name="Google Shape;61;p15"/>
          <p:cNvSpPr txBox="1"/>
          <p:nvPr>
            <p:ph idx="1" type="body"/>
          </p:nvPr>
        </p:nvSpPr>
        <p:spPr>
          <a:xfrm>
            <a:off x="452438" y="842236"/>
            <a:ext cx="8239125" cy="350542"/>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62" name="Google Shape;62;p15"/>
          <p:cNvSpPr txBox="1"/>
          <p:nvPr>
            <p:ph idx="2" type="body"/>
          </p:nvPr>
        </p:nvSpPr>
        <p:spPr>
          <a:xfrm>
            <a:off x="452438" y="1593189"/>
            <a:ext cx="8239125" cy="3096004"/>
          </a:xfrm>
          <a:prstGeom prst="rect">
            <a:avLst/>
          </a:prstGeom>
          <a:noFill/>
          <a:ln>
            <a:noFill/>
          </a:ln>
        </p:spPr>
        <p:txBody>
          <a:bodyPr anchorCtr="0" anchor="t" bIns="19050" lIns="19050" spcFirstLastPara="1" rIns="19050" wrap="square" tIns="19050">
            <a:noAutofit/>
          </a:bodyPr>
          <a:lstStyle>
            <a:lvl1pPr indent="-279400" lvl="0" marL="457200" algn="just">
              <a:lnSpc>
                <a:spcPct val="100000"/>
              </a:lnSpc>
              <a:spcBef>
                <a:spcPts val="1100"/>
              </a:spcBef>
              <a:spcAft>
                <a:spcPts val="0"/>
              </a:spcAft>
              <a:buClr>
                <a:srgbClr val="000000"/>
              </a:buClr>
              <a:buSzPts val="800"/>
              <a:buChar char="•"/>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63" name="Google Shape;63;p15"/>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64" name="Shape 64"/>
        <p:cNvGrpSpPr/>
        <p:nvPr/>
      </p:nvGrpSpPr>
      <p:grpSpPr>
        <a:xfrm>
          <a:off x="0" y="0"/>
          <a:ext cx="0" cy="0"/>
          <a:chOff x="0" y="0"/>
          <a:chExt cx="0" cy="0"/>
        </a:xfrm>
      </p:grpSpPr>
      <p:sp>
        <p:nvSpPr>
          <p:cNvPr id="65" name="Google Shape;65;p16"/>
          <p:cNvSpPr/>
          <p:nvPr>
            <p:ph idx="2" type="pic"/>
          </p:nvPr>
        </p:nvSpPr>
        <p:spPr>
          <a:xfrm>
            <a:off x="0" y="-476250"/>
            <a:ext cx="9144000" cy="6096000"/>
          </a:xfrm>
          <a:prstGeom prst="rect">
            <a:avLst/>
          </a:prstGeom>
          <a:noFill/>
          <a:ln>
            <a:noFill/>
          </a:ln>
        </p:spPr>
        <p:txBody>
          <a:bodyPr anchorCtr="0" anchor="t" bIns="17150" lIns="34275" spcFirstLastPara="1" rIns="34275" wrap="square" tIns="17150">
            <a:noAutofit/>
          </a:bodyPr>
          <a:lstStyle>
            <a:lvl1pPr lvl="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66" name="Google Shape;66;p16"/>
          <p:cNvSpPr txBox="1"/>
          <p:nvPr>
            <p:ph type="title"/>
          </p:nvPr>
        </p:nvSpPr>
        <p:spPr>
          <a:xfrm>
            <a:off x="452438" y="2671763"/>
            <a:ext cx="8239125" cy="1743075"/>
          </a:xfrm>
          <a:prstGeom prst="rect">
            <a:avLst/>
          </a:prstGeom>
          <a:noFill/>
          <a:ln>
            <a:noFill/>
          </a:ln>
        </p:spPr>
        <p:txBody>
          <a:bodyPr anchorCtr="0" anchor="b" bIns="19050" lIns="19050" spcFirstLastPara="1" rIns="19050" wrap="square" tIns="19050">
            <a:noAutofit/>
          </a:bodyPr>
          <a:lstStyle>
            <a:lvl1pPr lvl="0" algn="l">
              <a:lnSpc>
                <a:spcPct val="80000"/>
              </a:lnSpc>
              <a:spcBef>
                <a:spcPts val="0"/>
              </a:spcBef>
              <a:spcAft>
                <a:spcPts val="0"/>
              </a:spcAft>
              <a:buClr>
                <a:srgbClr val="FFFFFF"/>
              </a:buClr>
              <a:buSzPts val="4400"/>
              <a:buFont typeface="Helvetica Neue"/>
              <a:buNone/>
              <a:defRPr sz="4400">
                <a:solidFill>
                  <a:srgbClr val="FFFFFF"/>
                </a:solidFill>
                <a:latin typeface="Helvetica Neue"/>
                <a:ea typeface="Helvetica Neue"/>
                <a:cs typeface="Helvetica Neue"/>
                <a:sym typeface="Helvetica Neu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67" name="Google Shape;67;p16"/>
          <p:cNvSpPr txBox="1"/>
          <p:nvPr>
            <p:ph idx="1" type="body"/>
          </p:nvPr>
        </p:nvSpPr>
        <p:spPr>
          <a:xfrm>
            <a:off x="452884" y="414801"/>
            <a:ext cx="8238233" cy="238867"/>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1400"/>
              <a:buFont typeface="Helvetica Neue"/>
              <a:buNone/>
              <a:defRPr b="1" sz="1400">
                <a:latin typeface="Helvetica Neue"/>
                <a:ea typeface="Helvetica Neue"/>
                <a:cs typeface="Helvetica Neue"/>
                <a:sym typeface="Helvetica Neue"/>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68" name="Google Shape;68;p16"/>
          <p:cNvSpPr txBox="1"/>
          <p:nvPr>
            <p:ph idx="3" type="body"/>
          </p:nvPr>
        </p:nvSpPr>
        <p:spPr>
          <a:xfrm>
            <a:off x="452438" y="4353716"/>
            <a:ext cx="8239125" cy="418857"/>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69" name="Google Shape;69;p16"/>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70" name="Shape 70"/>
        <p:cNvGrpSpPr/>
        <p:nvPr/>
      </p:nvGrpSpPr>
      <p:grpSpPr>
        <a:xfrm>
          <a:off x="0" y="0"/>
          <a:ext cx="0" cy="0"/>
          <a:chOff x="0" y="0"/>
          <a:chExt cx="0" cy="0"/>
        </a:xfrm>
      </p:grpSpPr>
      <p:sp>
        <p:nvSpPr>
          <p:cNvPr id="71" name="Google Shape;71;p17"/>
          <p:cNvSpPr/>
          <p:nvPr>
            <p:ph idx="2" type="pic"/>
          </p:nvPr>
        </p:nvSpPr>
        <p:spPr>
          <a:xfrm>
            <a:off x="3459965" y="476250"/>
            <a:ext cx="6315057" cy="4194163"/>
          </a:xfrm>
          <a:prstGeom prst="rect">
            <a:avLst/>
          </a:prstGeom>
          <a:noFill/>
          <a:ln>
            <a:noFill/>
          </a:ln>
        </p:spPr>
        <p:txBody>
          <a:bodyPr anchorCtr="0" anchor="t" bIns="17150" lIns="34275" spcFirstLastPara="1" rIns="34275" wrap="square" tIns="17150">
            <a:noAutofit/>
          </a:bodyPr>
          <a:lstStyle>
            <a:lvl1pPr lvl="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72" name="Google Shape;72;p17"/>
          <p:cNvSpPr txBox="1"/>
          <p:nvPr>
            <p:ph type="title"/>
          </p:nvPr>
        </p:nvSpPr>
        <p:spPr>
          <a:xfrm>
            <a:off x="452438" y="476250"/>
            <a:ext cx="3667125" cy="2205852"/>
          </a:xfrm>
          <a:prstGeom prst="rect">
            <a:avLst/>
          </a:prstGeom>
          <a:noFill/>
          <a:ln>
            <a:noFill/>
          </a:ln>
        </p:spPr>
        <p:txBody>
          <a:bodyPr anchorCtr="0" anchor="b"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73" name="Google Shape;73;p17"/>
          <p:cNvSpPr txBox="1"/>
          <p:nvPr>
            <p:ph idx="1" type="body"/>
          </p:nvPr>
        </p:nvSpPr>
        <p:spPr>
          <a:xfrm>
            <a:off x="452438" y="2647716"/>
            <a:ext cx="3667125" cy="2019534"/>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74" name="Google Shape;74;p17"/>
          <p:cNvSpPr txBox="1"/>
          <p:nvPr>
            <p:ph idx="12" type="sldNum"/>
          </p:nvPr>
        </p:nvSpPr>
        <p:spPr>
          <a:xfrm>
            <a:off x="4500562" y="4906962"/>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75" name="Shape 75"/>
        <p:cNvGrpSpPr/>
        <p:nvPr/>
      </p:nvGrpSpPr>
      <p:grpSpPr>
        <a:xfrm>
          <a:off x="0" y="0"/>
          <a:ext cx="0" cy="0"/>
          <a:chOff x="0" y="0"/>
          <a:chExt cx="0" cy="0"/>
        </a:xfrm>
      </p:grpSpPr>
      <p:sp>
        <p:nvSpPr>
          <p:cNvPr id="76" name="Google Shape;76;p18"/>
          <p:cNvSpPr txBox="1"/>
          <p:nvPr>
            <p:ph idx="1" type="body"/>
          </p:nvPr>
        </p:nvSpPr>
        <p:spPr>
          <a:xfrm>
            <a:off x="452438" y="1593189"/>
            <a:ext cx="8239125" cy="3096004"/>
          </a:xfrm>
          <a:prstGeom prst="rect">
            <a:avLst/>
          </a:prstGeom>
          <a:noFill/>
          <a:ln>
            <a:noFill/>
          </a:ln>
        </p:spPr>
        <p:txBody>
          <a:bodyPr anchorCtr="0" anchor="t" bIns="19050" lIns="19050" spcFirstLastPara="1" rIns="19050" wrap="square" tIns="19050">
            <a:noAutofit/>
          </a:bodyPr>
          <a:lstStyle>
            <a:lvl1pPr indent="-279400" lvl="0" marL="457200" algn="just">
              <a:lnSpc>
                <a:spcPct val="100000"/>
              </a:lnSpc>
              <a:spcBef>
                <a:spcPts val="1100"/>
              </a:spcBef>
              <a:spcAft>
                <a:spcPts val="0"/>
              </a:spcAft>
              <a:buClr>
                <a:srgbClr val="000000"/>
              </a:buClr>
              <a:buSzPts val="800"/>
              <a:buChar char="•"/>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77" name="Google Shape;77;p18"/>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78" name="Shape 78"/>
        <p:cNvGrpSpPr/>
        <p:nvPr/>
      </p:nvGrpSpPr>
      <p:grpSpPr>
        <a:xfrm>
          <a:off x="0" y="0"/>
          <a:ext cx="0" cy="0"/>
          <a:chOff x="0" y="0"/>
          <a:chExt cx="0" cy="0"/>
        </a:xfrm>
      </p:grpSpPr>
      <p:sp>
        <p:nvSpPr>
          <p:cNvPr id="79" name="Google Shape;79;p19"/>
          <p:cNvSpPr txBox="1"/>
          <p:nvPr>
            <p:ph idx="1" type="body"/>
          </p:nvPr>
        </p:nvSpPr>
        <p:spPr>
          <a:xfrm>
            <a:off x="452438" y="842963"/>
            <a:ext cx="3667125" cy="350542"/>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80" name="Google Shape;80;p19"/>
          <p:cNvSpPr txBox="1"/>
          <p:nvPr>
            <p:ph idx="2" type="body"/>
          </p:nvPr>
        </p:nvSpPr>
        <p:spPr>
          <a:xfrm>
            <a:off x="452438" y="1593189"/>
            <a:ext cx="3667125" cy="3096236"/>
          </a:xfrm>
          <a:prstGeom prst="rect">
            <a:avLst/>
          </a:prstGeom>
          <a:noFill/>
          <a:ln>
            <a:noFill/>
          </a:ln>
        </p:spPr>
        <p:txBody>
          <a:bodyPr anchorCtr="0" anchor="t" bIns="19050" lIns="19050" spcFirstLastPara="1" rIns="19050" wrap="square" tIns="19050">
            <a:noAutofit/>
          </a:bodyPr>
          <a:lstStyle>
            <a:lvl1pPr indent="-279400" lvl="0" marL="457200" algn="just">
              <a:lnSpc>
                <a:spcPct val="100000"/>
              </a:lnSpc>
              <a:spcBef>
                <a:spcPts val="1100"/>
              </a:spcBef>
              <a:spcAft>
                <a:spcPts val="0"/>
              </a:spcAft>
              <a:buClr>
                <a:srgbClr val="000000"/>
              </a:buClr>
              <a:buSzPts val="800"/>
              <a:buChar char="•"/>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81" name="Google Shape;81;p19"/>
          <p:cNvSpPr/>
          <p:nvPr>
            <p:ph idx="3" type="pic"/>
          </p:nvPr>
        </p:nvSpPr>
        <p:spPr>
          <a:xfrm>
            <a:off x="3162300" y="473943"/>
            <a:ext cx="6318754" cy="4195577"/>
          </a:xfrm>
          <a:prstGeom prst="rect">
            <a:avLst/>
          </a:prstGeom>
          <a:noFill/>
          <a:ln>
            <a:noFill/>
          </a:ln>
        </p:spPr>
        <p:txBody>
          <a:bodyPr anchorCtr="0" anchor="t" bIns="17150" lIns="34275" spcFirstLastPara="1" rIns="34275" wrap="square" tIns="17150">
            <a:noAutofit/>
          </a:bodyPr>
          <a:lstStyle>
            <a:lvl1pPr lvl="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82" name="Google Shape;82;p19"/>
          <p:cNvSpPr txBox="1"/>
          <p:nvPr>
            <p:ph type="title"/>
          </p:nvPr>
        </p:nvSpPr>
        <p:spPr>
          <a:xfrm>
            <a:off x="452438" y="357188"/>
            <a:ext cx="3667125" cy="538163"/>
          </a:xfrm>
          <a:prstGeom prst="rect">
            <a:avLst/>
          </a:prstGeom>
          <a:noFill/>
          <a:ln>
            <a:noFill/>
          </a:ln>
        </p:spPr>
        <p:txBody>
          <a:bodyPr anchorCtr="0" anchor="t"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83" name="Google Shape;83;p19"/>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bg>
      <p:bgPr>
        <a:solidFill>
          <a:srgbClr val="003462"/>
        </a:solidFill>
      </p:bgPr>
    </p:bg>
    <p:spTree>
      <p:nvGrpSpPr>
        <p:cNvPr id="84" name="Shape 84"/>
        <p:cNvGrpSpPr/>
        <p:nvPr/>
      </p:nvGrpSpPr>
      <p:grpSpPr>
        <a:xfrm>
          <a:off x="0" y="0"/>
          <a:ext cx="0" cy="0"/>
          <a:chOff x="0" y="0"/>
          <a:chExt cx="0" cy="0"/>
        </a:xfrm>
      </p:grpSpPr>
      <p:sp>
        <p:nvSpPr>
          <p:cNvPr id="85" name="Google Shape;85;p20"/>
          <p:cNvSpPr txBox="1"/>
          <p:nvPr>
            <p:ph type="title"/>
          </p:nvPr>
        </p:nvSpPr>
        <p:spPr>
          <a:xfrm>
            <a:off x="452436" y="1700213"/>
            <a:ext cx="8239127" cy="1743075"/>
          </a:xfrm>
          <a:prstGeom prst="rect">
            <a:avLst/>
          </a:prstGeom>
          <a:noFill/>
          <a:ln>
            <a:noFill/>
          </a:ln>
        </p:spPr>
        <p:txBody>
          <a:bodyPr anchorCtr="0" anchor="ctr" bIns="19050" lIns="19050" spcFirstLastPara="1" rIns="19050" wrap="square" tIns="19050">
            <a:noAutofit/>
          </a:bodyPr>
          <a:lstStyle>
            <a:lvl1pPr lvl="0" algn="l">
              <a:lnSpc>
                <a:spcPct val="80000"/>
              </a:lnSpc>
              <a:spcBef>
                <a:spcPts val="0"/>
              </a:spcBef>
              <a:spcAft>
                <a:spcPts val="0"/>
              </a:spcAft>
              <a:buClr>
                <a:srgbClr val="FFFFFF"/>
              </a:buClr>
              <a:buSzPts val="4400"/>
              <a:buFont typeface="Helvetica Neue"/>
              <a:buNone/>
              <a:defRPr b="0" sz="4400">
                <a:solidFill>
                  <a:srgbClr val="FFFFFF"/>
                </a:solidFill>
                <a:latin typeface="Helvetica Neue"/>
                <a:ea typeface="Helvetica Neue"/>
                <a:cs typeface="Helvetica Neue"/>
                <a:sym typeface="Helvetica Neu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86" name="Google Shape;86;p20"/>
          <p:cNvSpPr txBox="1"/>
          <p:nvPr>
            <p:ph idx="12" type="sldNum"/>
          </p:nvPr>
        </p:nvSpPr>
        <p:spPr>
          <a:xfrm>
            <a:off x="4500562" y="4906962"/>
            <a:ext cx="138189" cy="140475"/>
          </a:xfrm>
          <a:prstGeom prst="rect">
            <a:avLst/>
          </a:prstGeom>
          <a:noFill/>
          <a:ln>
            <a:noFill/>
          </a:ln>
        </p:spPr>
        <p:txBody>
          <a:bodyPr anchorCtr="0" anchor="b" bIns="19050" lIns="19050" spcFirstLastPara="1" rIns="19050" wrap="square" tIns="19050">
            <a:no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 name="Shape 87"/>
        <p:cNvGrpSpPr/>
        <p:nvPr/>
      </p:nvGrpSpPr>
      <p:grpSpPr>
        <a:xfrm>
          <a:off x="0" y="0"/>
          <a:ext cx="0" cy="0"/>
          <a:chOff x="0" y="0"/>
          <a:chExt cx="0" cy="0"/>
        </a:xfrm>
      </p:grpSpPr>
      <p:sp>
        <p:nvSpPr>
          <p:cNvPr id="88" name="Google Shape;88;p21"/>
          <p:cNvSpPr txBox="1"/>
          <p:nvPr>
            <p:ph type="title"/>
          </p:nvPr>
        </p:nvSpPr>
        <p:spPr>
          <a:xfrm>
            <a:off x="452438" y="357188"/>
            <a:ext cx="8239125" cy="538106"/>
          </a:xfrm>
          <a:prstGeom prst="rect">
            <a:avLst/>
          </a:prstGeom>
          <a:noFill/>
          <a:ln>
            <a:noFill/>
          </a:ln>
        </p:spPr>
        <p:txBody>
          <a:bodyPr anchorCtr="0" anchor="t"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89" name="Google Shape;89;p21"/>
          <p:cNvSpPr txBox="1"/>
          <p:nvPr>
            <p:ph idx="1" type="body"/>
          </p:nvPr>
        </p:nvSpPr>
        <p:spPr>
          <a:xfrm>
            <a:off x="452438" y="842963"/>
            <a:ext cx="8239125" cy="350542"/>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90" name="Google Shape;90;p21"/>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1" name="Shape 91"/>
        <p:cNvGrpSpPr/>
        <p:nvPr/>
      </p:nvGrpSpPr>
      <p:grpSpPr>
        <a:xfrm>
          <a:off x="0" y="0"/>
          <a:ext cx="0" cy="0"/>
          <a:chOff x="0" y="0"/>
          <a:chExt cx="0" cy="0"/>
        </a:xfrm>
      </p:grpSpPr>
      <p:sp>
        <p:nvSpPr>
          <p:cNvPr id="92" name="Google Shape;92;p22"/>
          <p:cNvSpPr txBox="1"/>
          <p:nvPr>
            <p:ph type="title"/>
          </p:nvPr>
        </p:nvSpPr>
        <p:spPr>
          <a:xfrm>
            <a:off x="452438" y="357188"/>
            <a:ext cx="8239125" cy="538163"/>
          </a:xfrm>
          <a:prstGeom prst="rect">
            <a:avLst/>
          </a:prstGeom>
          <a:noFill/>
          <a:ln>
            <a:noFill/>
          </a:ln>
        </p:spPr>
        <p:txBody>
          <a:bodyPr anchorCtr="0" anchor="t"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93" name="Google Shape;93;p22"/>
          <p:cNvSpPr txBox="1"/>
          <p:nvPr>
            <p:ph idx="1" type="body"/>
          </p:nvPr>
        </p:nvSpPr>
        <p:spPr>
          <a:xfrm>
            <a:off x="452438" y="842963"/>
            <a:ext cx="8239125" cy="350542"/>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94" name="Google Shape;94;p22"/>
          <p:cNvSpPr txBox="1"/>
          <p:nvPr>
            <p:ph idx="2" type="body"/>
          </p:nvPr>
        </p:nvSpPr>
        <p:spPr>
          <a:xfrm>
            <a:off x="452438" y="1593189"/>
            <a:ext cx="8239125" cy="3096004"/>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1pPr>
            <a:lvl2pPr indent="-228600" lvl="1" marL="9144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2pPr>
            <a:lvl3pPr indent="-228600" lvl="2" marL="13716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3pPr>
            <a:lvl4pPr indent="-228600" lvl="3" marL="18288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4pPr>
            <a:lvl5pPr indent="-228600" lvl="4" marL="22860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95" name="Google Shape;95;p22"/>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96" name="Shape 96"/>
        <p:cNvGrpSpPr/>
        <p:nvPr/>
      </p:nvGrpSpPr>
      <p:grpSpPr>
        <a:xfrm>
          <a:off x="0" y="0"/>
          <a:ext cx="0" cy="0"/>
          <a:chOff x="0" y="0"/>
          <a:chExt cx="0" cy="0"/>
        </a:xfrm>
      </p:grpSpPr>
      <p:sp>
        <p:nvSpPr>
          <p:cNvPr id="97" name="Google Shape;97;p23"/>
          <p:cNvSpPr txBox="1"/>
          <p:nvPr>
            <p:ph idx="1" type="body"/>
          </p:nvPr>
        </p:nvSpPr>
        <p:spPr>
          <a:xfrm>
            <a:off x="452438" y="1845316"/>
            <a:ext cx="8239125" cy="1452868"/>
          </a:xfrm>
          <a:prstGeom prst="rect">
            <a:avLst/>
          </a:prstGeom>
          <a:noFill/>
          <a:ln>
            <a:noFill/>
          </a:ln>
        </p:spPr>
        <p:txBody>
          <a:bodyPr anchorCtr="0" anchor="ctr" bIns="19050" lIns="19050" spcFirstLastPara="1" rIns="19050" wrap="square" tIns="19050">
            <a:noAutofit/>
          </a:bodyPr>
          <a:lstStyle>
            <a:lvl1pPr indent="-228600" lvl="0" marL="4572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98" name="Google Shape;98;p23"/>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99" name="Shape 99"/>
        <p:cNvGrpSpPr/>
        <p:nvPr/>
      </p:nvGrpSpPr>
      <p:grpSpPr>
        <a:xfrm>
          <a:off x="0" y="0"/>
          <a:ext cx="0" cy="0"/>
          <a:chOff x="0" y="0"/>
          <a:chExt cx="0" cy="0"/>
        </a:xfrm>
      </p:grpSpPr>
      <p:sp>
        <p:nvSpPr>
          <p:cNvPr id="100" name="Google Shape;100;p24"/>
          <p:cNvSpPr txBox="1"/>
          <p:nvPr>
            <p:ph idx="1" type="body"/>
          </p:nvPr>
        </p:nvSpPr>
        <p:spPr>
          <a:xfrm>
            <a:off x="452438" y="403473"/>
            <a:ext cx="8239125" cy="2715594"/>
          </a:xfrm>
          <a:prstGeom prst="rect">
            <a:avLst/>
          </a:prstGeom>
          <a:noFill/>
          <a:ln>
            <a:noFill/>
          </a:ln>
        </p:spPr>
        <p:txBody>
          <a:bodyPr anchorCtr="0" anchor="b" bIns="19050" lIns="19050" spcFirstLastPara="1" rIns="19050" wrap="square" tIns="19050">
            <a:noAutofit/>
          </a:bodyPr>
          <a:lstStyle>
            <a:lvl1pPr indent="-228600" lvl="0" marL="4572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101" name="Google Shape;101;p24"/>
          <p:cNvSpPr txBox="1"/>
          <p:nvPr>
            <p:ph idx="2" type="body"/>
          </p:nvPr>
        </p:nvSpPr>
        <p:spPr>
          <a:xfrm>
            <a:off x="452438" y="3098317"/>
            <a:ext cx="8239125" cy="350542"/>
          </a:xfrm>
          <a:prstGeom prst="rect">
            <a:avLst/>
          </a:prstGeom>
          <a:noFill/>
          <a:ln>
            <a:noFill/>
          </a:ln>
        </p:spPr>
        <p:txBody>
          <a:bodyPr anchorCtr="0" anchor="t" bIns="17150" lIns="17150" spcFirstLastPara="1" rIns="17150" wrap="square" tIns="17150">
            <a:noAutofit/>
          </a:bodyPr>
          <a:lstStyle>
            <a:lvl1pPr indent="-228600" lvl="0" marL="457200" algn="ctr">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102" name="Google Shape;102;p24"/>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3" name="Shape 103"/>
        <p:cNvGrpSpPr/>
        <p:nvPr/>
      </p:nvGrpSpPr>
      <p:grpSpPr>
        <a:xfrm>
          <a:off x="0" y="0"/>
          <a:ext cx="0" cy="0"/>
          <a:chOff x="0" y="0"/>
          <a:chExt cx="0" cy="0"/>
        </a:xfrm>
      </p:grpSpPr>
      <p:sp>
        <p:nvSpPr>
          <p:cNvPr id="104" name="Google Shape;104;p25"/>
          <p:cNvSpPr txBox="1"/>
          <p:nvPr>
            <p:ph idx="1" type="body"/>
          </p:nvPr>
        </p:nvSpPr>
        <p:spPr>
          <a:xfrm>
            <a:off x="930309" y="4003295"/>
            <a:ext cx="7555969" cy="238867"/>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1400"/>
              <a:buFont typeface="Helvetica Neue"/>
              <a:buNone/>
              <a:defRPr b="1" sz="1400">
                <a:latin typeface="Helvetica Neue"/>
                <a:ea typeface="Helvetica Neue"/>
                <a:cs typeface="Helvetica Neue"/>
                <a:sym typeface="Helvetica Neue"/>
              </a:defRPr>
            </a:lvl1pPr>
            <a:lvl2pPr indent="-279400" lvl="1" marL="914400" algn="just">
              <a:lnSpc>
                <a:spcPct val="100000"/>
              </a:lnSpc>
              <a:spcBef>
                <a:spcPts val="1100"/>
              </a:spcBef>
              <a:spcAft>
                <a:spcPts val="0"/>
              </a:spcAft>
              <a:buClr>
                <a:srgbClr val="000000"/>
              </a:buClr>
              <a:buSzPts val="800"/>
              <a:buChar char="•"/>
              <a:defRPr/>
            </a:lvl2pPr>
            <a:lvl3pPr indent="-279400" lvl="2" marL="1371600" algn="just">
              <a:lnSpc>
                <a:spcPct val="100000"/>
              </a:lnSpc>
              <a:spcBef>
                <a:spcPts val="1100"/>
              </a:spcBef>
              <a:spcAft>
                <a:spcPts val="0"/>
              </a:spcAft>
              <a:buClr>
                <a:srgbClr val="000000"/>
              </a:buClr>
              <a:buSzPts val="800"/>
              <a:buChar char="•"/>
              <a:defRPr/>
            </a:lvl3pPr>
            <a:lvl4pPr indent="-279400" lvl="3" marL="1828800" algn="just">
              <a:lnSpc>
                <a:spcPct val="100000"/>
              </a:lnSpc>
              <a:spcBef>
                <a:spcPts val="1100"/>
              </a:spcBef>
              <a:spcAft>
                <a:spcPts val="0"/>
              </a:spcAft>
              <a:buClr>
                <a:srgbClr val="000000"/>
              </a:buClr>
              <a:buSzPts val="800"/>
              <a:buChar char="•"/>
              <a:defRPr/>
            </a:lvl4pPr>
            <a:lvl5pPr indent="-279400" lvl="4" marL="2286000" algn="just">
              <a:lnSpc>
                <a:spcPct val="100000"/>
              </a:lnSpc>
              <a:spcBef>
                <a:spcPts val="1100"/>
              </a:spcBef>
              <a:spcAft>
                <a:spcPts val="0"/>
              </a:spcAft>
              <a:buClr>
                <a:srgbClr val="000000"/>
              </a:buClr>
              <a:buSzPts val="800"/>
              <a:buChar char="•"/>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105" name="Google Shape;105;p25"/>
          <p:cNvSpPr txBox="1"/>
          <p:nvPr>
            <p:ph idx="2" type="body"/>
          </p:nvPr>
        </p:nvSpPr>
        <p:spPr>
          <a:xfrm>
            <a:off x="657721" y="1852448"/>
            <a:ext cx="7828558" cy="1438605"/>
          </a:xfrm>
          <a:prstGeom prst="rect">
            <a:avLst/>
          </a:prstGeom>
          <a:noFill/>
          <a:ln>
            <a:noFill/>
          </a:ln>
        </p:spPr>
        <p:txBody>
          <a:bodyPr anchorCtr="0" anchor="t" bIns="19050" lIns="19050" spcFirstLastPara="1" rIns="19050" wrap="square" tIns="19050">
            <a:noAutofit/>
          </a:bodyPr>
          <a:lstStyle>
            <a:lvl1pPr indent="-228600" lvl="0" marL="4572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5pPr>
            <a:lvl6pPr indent="-279400" lvl="5" marL="2743200" algn="just">
              <a:lnSpc>
                <a:spcPct val="100000"/>
              </a:lnSpc>
              <a:spcBef>
                <a:spcPts val="1100"/>
              </a:spcBef>
              <a:spcAft>
                <a:spcPts val="0"/>
              </a:spcAft>
              <a:buClr>
                <a:srgbClr val="000000"/>
              </a:buClr>
              <a:buSzPts val="800"/>
              <a:buChar char="•"/>
              <a:defRPr/>
            </a:lvl6pPr>
            <a:lvl7pPr indent="-279400" lvl="6" marL="3200400" algn="just">
              <a:lnSpc>
                <a:spcPct val="100000"/>
              </a:lnSpc>
              <a:spcBef>
                <a:spcPts val="1100"/>
              </a:spcBef>
              <a:spcAft>
                <a:spcPts val="0"/>
              </a:spcAft>
              <a:buClr>
                <a:srgbClr val="000000"/>
              </a:buClr>
              <a:buSzPts val="800"/>
              <a:buChar char="•"/>
              <a:defRPr/>
            </a:lvl7pPr>
            <a:lvl8pPr indent="-279400" lvl="7" marL="3657600" algn="just">
              <a:lnSpc>
                <a:spcPct val="100000"/>
              </a:lnSpc>
              <a:spcBef>
                <a:spcPts val="1100"/>
              </a:spcBef>
              <a:spcAft>
                <a:spcPts val="0"/>
              </a:spcAft>
              <a:buClr>
                <a:srgbClr val="000000"/>
              </a:buClr>
              <a:buSzPts val="800"/>
              <a:buChar char="•"/>
              <a:defRPr/>
            </a:lvl8pPr>
            <a:lvl9pPr indent="-279400" lvl="8" marL="4114800" algn="just">
              <a:lnSpc>
                <a:spcPct val="100000"/>
              </a:lnSpc>
              <a:spcBef>
                <a:spcPts val="1100"/>
              </a:spcBef>
              <a:spcAft>
                <a:spcPts val="0"/>
              </a:spcAft>
              <a:buClr>
                <a:srgbClr val="000000"/>
              </a:buClr>
              <a:buSzPts val="800"/>
              <a:buChar char="•"/>
              <a:defRPr/>
            </a:lvl9pPr>
          </a:lstStyle>
          <a:p/>
        </p:txBody>
      </p:sp>
      <p:sp>
        <p:nvSpPr>
          <p:cNvPr id="106" name="Google Shape;106;p25"/>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107" name="Shape 107"/>
        <p:cNvGrpSpPr/>
        <p:nvPr/>
      </p:nvGrpSpPr>
      <p:grpSpPr>
        <a:xfrm>
          <a:off x="0" y="0"/>
          <a:ext cx="0" cy="0"/>
          <a:chOff x="0" y="0"/>
          <a:chExt cx="0" cy="0"/>
        </a:xfrm>
      </p:grpSpPr>
      <p:sp>
        <p:nvSpPr>
          <p:cNvPr id="108" name="Google Shape;108;p26"/>
          <p:cNvSpPr/>
          <p:nvPr>
            <p:ph idx="2" type="pic"/>
          </p:nvPr>
        </p:nvSpPr>
        <p:spPr>
          <a:xfrm>
            <a:off x="5788689" y="476250"/>
            <a:ext cx="3062688" cy="2033587"/>
          </a:xfrm>
          <a:prstGeom prst="rect">
            <a:avLst/>
          </a:prstGeom>
          <a:noFill/>
          <a:ln>
            <a:noFill/>
          </a:ln>
        </p:spPr>
        <p:txBody>
          <a:bodyPr anchorCtr="0" anchor="t" bIns="17150" lIns="34275" spcFirstLastPara="1" rIns="34275" wrap="square" tIns="17150">
            <a:noAutofit/>
          </a:bodyPr>
          <a:lstStyle>
            <a:lvl1pPr lvl="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09" name="Google Shape;109;p26"/>
          <p:cNvSpPr/>
          <p:nvPr>
            <p:ph idx="3" type="pic"/>
          </p:nvPr>
        </p:nvSpPr>
        <p:spPr>
          <a:xfrm>
            <a:off x="5798164" y="2657239"/>
            <a:ext cx="3055655" cy="2037104"/>
          </a:xfrm>
          <a:prstGeom prst="rect">
            <a:avLst/>
          </a:prstGeom>
          <a:noFill/>
          <a:ln>
            <a:noFill/>
          </a:ln>
        </p:spPr>
        <p:txBody>
          <a:bodyPr anchorCtr="0" anchor="t" bIns="17150" lIns="34275" spcFirstLastPara="1" rIns="34275" wrap="square" tIns="17150">
            <a:noAutofit/>
          </a:bodyPr>
          <a:lstStyle>
            <a:lvl1pPr lvl="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10" name="Google Shape;110;p26"/>
          <p:cNvSpPr/>
          <p:nvPr>
            <p:ph idx="4" type="pic"/>
          </p:nvPr>
        </p:nvSpPr>
        <p:spPr>
          <a:xfrm>
            <a:off x="-46738" y="476250"/>
            <a:ext cx="6322207" cy="4214805"/>
          </a:xfrm>
          <a:prstGeom prst="rect">
            <a:avLst/>
          </a:prstGeom>
          <a:noFill/>
          <a:ln>
            <a:noFill/>
          </a:ln>
        </p:spPr>
        <p:txBody>
          <a:bodyPr anchorCtr="0" anchor="t" bIns="17150" lIns="34275" spcFirstLastPara="1" rIns="34275" wrap="square" tIns="17150">
            <a:noAutofit/>
          </a:bodyPr>
          <a:lstStyle>
            <a:lvl1pPr lvl="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11" name="Google Shape;111;p26"/>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12" name="Shape 112"/>
        <p:cNvGrpSpPr/>
        <p:nvPr/>
      </p:nvGrpSpPr>
      <p:grpSpPr>
        <a:xfrm>
          <a:off x="0" y="0"/>
          <a:ext cx="0" cy="0"/>
          <a:chOff x="0" y="0"/>
          <a:chExt cx="0" cy="0"/>
        </a:xfrm>
      </p:grpSpPr>
      <p:sp>
        <p:nvSpPr>
          <p:cNvPr id="113" name="Google Shape;113;p27"/>
          <p:cNvSpPr/>
          <p:nvPr>
            <p:ph idx="2" type="pic"/>
          </p:nvPr>
        </p:nvSpPr>
        <p:spPr>
          <a:xfrm>
            <a:off x="0" y="-476250"/>
            <a:ext cx="9144000" cy="6096000"/>
          </a:xfrm>
          <a:prstGeom prst="rect">
            <a:avLst/>
          </a:prstGeom>
          <a:noFill/>
          <a:ln>
            <a:noFill/>
          </a:ln>
        </p:spPr>
        <p:txBody>
          <a:bodyPr anchorCtr="0" anchor="t" bIns="17150" lIns="34275" spcFirstLastPara="1" rIns="34275" wrap="square" tIns="17150">
            <a:noAutofit/>
          </a:bodyPr>
          <a:lstStyle>
            <a:lvl1pPr lvl="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14" name="Google Shape;114;p27"/>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5" name="Shape 115"/>
        <p:cNvGrpSpPr/>
        <p:nvPr/>
      </p:nvGrpSpPr>
      <p:grpSpPr>
        <a:xfrm>
          <a:off x="0" y="0"/>
          <a:ext cx="0" cy="0"/>
          <a:chOff x="0" y="0"/>
          <a:chExt cx="0" cy="0"/>
        </a:xfrm>
      </p:grpSpPr>
      <p:sp>
        <p:nvSpPr>
          <p:cNvPr id="116" name="Google Shape;116;p28"/>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3462"/>
        </a:solidFill>
      </p:bgPr>
    </p:bg>
    <p:spTree>
      <p:nvGrpSpPr>
        <p:cNvPr id="121" name="Shape 121"/>
        <p:cNvGrpSpPr/>
        <p:nvPr/>
      </p:nvGrpSpPr>
      <p:grpSpPr>
        <a:xfrm>
          <a:off x="0" y="0"/>
          <a:ext cx="0" cy="0"/>
          <a:chOff x="0" y="0"/>
          <a:chExt cx="0" cy="0"/>
        </a:xfrm>
      </p:grpSpPr>
      <p:sp>
        <p:nvSpPr>
          <p:cNvPr id="122" name="Google Shape;122;p30"/>
          <p:cNvSpPr txBox="1"/>
          <p:nvPr>
            <p:ph idx="1" type="body"/>
          </p:nvPr>
        </p:nvSpPr>
        <p:spPr>
          <a:xfrm>
            <a:off x="452437" y="4700388"/>
            <a:ext cx="8239126" cy="238867"/>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FFFFFF"/>
              </a:buClr>
              <a:buSzPts val="1400"/>
              <a:buFont typeface="Times New Roman"/>
              <a:buNone/>
              <a:defRPr b="1" sz="1400">
                <a:solidFill>
                  <a:srgbClr val="FFFFFF"/>
                </a:solidFill>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23" name="Google Shape;123;p30"/>
          <p:cNvSpPr txBox="1"/>
          <p:nvPr>
            <p:ph type="title"/>
          </p:nvPr>
        </p:nvSpPr>
        <p:spPr>
          <a:xfrm>
            <a:off x="683481" y="402099"/>
            <a:ext cx="8239127" cy="833143"/>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chemeClr val="accent1"/>
              </a:buClr>
              <a:buSzPts val="1100"/>
              <a:buFont typeface="Times New Roman"/>
              <a:buNone/>
              <a:defRPr sz="1100">
                <a:solidFill>
                  <a:schemeClr val="accent1"/>
                </a:solidFill>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124" name="Google Shape;124;p30"/>
          <p:cNvSpPr txBox="1"/>
          <p:nvPr>
            <p:ph idx="2" type="body"/>
          </p:nvPr>
        </p:nvSpPr>
        <p:spPr>
          <a:xfrm>
            <a:off x="450503" y="2703934"/>
            <a:ext cx="8239125" cy="714375"/>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chemeClr val="accent1"/>
              </a:buClr>
              <a:buSzPts val="1100"/>
              <a:buFont typeface="Times New Roman"/>
              <a:buNone/>
              <a:defRPr b="1" sz="1100">
                <a:solidFill>
                  <a:schemeClr val="accent1"/>
                </a:solidFill>
              </a:defRPr>
            </a:lvl1pPr>
            <a:lvl2pPr indent="-228600" lvl="1" marL="914400" algn="l">
              <a:lnSpc>
                <a:spcPct val="100000"/>
              </a:lnSpc>
              <a:spcBef>
                <a:spcPts val="0"/>
              </a:spcBef>
              <a:spcAft>
                <a:spcPts val="0"/>
              </a:spcAft>
              <a:buClr>
                <a:schemeClr val="accent1"/>
              </a:buClr>
              <a:buSzPts val="1100"/>
              <a:buFont typeface="Times New Roman"/>
              <a:buNone/>
              <a:defRPr b="1" sz="1100">
                <a:solidFill>
                  <a:schemeClr val="accent1"/>
                </a:solidFill>
              </a:defRPr>
            </a:lvl2pPr>
            <a:lvl3pPr indent="-228600" lvl="2" marL="1371600" algn="l">
              <a:lnSpc>
                <a:spcPct val="100000"/>
              </a:lnSpc>
              <a:spcBef>
                <a:spcPts val="0"/>
              </a:spcBef>
              <a:spcAft>
                <a:spcPts val="0"/>
              </a:spcAft>
              <a:buClr>
                <a:schemeClr val="accent1"/>
              </a:buClr>
              <a:buSzPts val="1100"/>
              <a:buFont typeface="Times New Roman"/>
              <a:buNone/>
              <a:defRPr b="1" sz="1100">
                <a:solidFill>
                  <a:schemeClr val="accent1"/>
                </a:solidFill>
              </a:defRPr>
            </a:lvl3pPr>
            <a:lvl4pPr indent="-228600" lvl="3" marL="1828800" algn="l">
              <a:lnSpc>
                <a:spcPct val="100000"/>
              </a:lnSpc>
              <a:spcBef>
                <a:spcPts val="0"/>
              </a:spcBef>
              <a:spcAft>
                <a:spcPts val="0"/>
              </a:spcAft>
              <a:buClr>
                <a:schemeClr val="accent1"/>
              </a:buClr>
              <a:buSzPts val="1100"/>
              <a:buFont typeface="Times New Roman"/>
              <a:buNone/>
              <a:defRPr b="1" sz="1100">
                <a:solidFill>
                  <a:schemeClr val="accent1"/>
                </a:solidFill>
              </a:defRPr>
            </a:lvl4pPr>
            <a:lvl5pPr indent="-228600" lvl="4" marL="2286000" algn="l">
              <a:lnSpc>
                <a:spcPct val="100000"/>
              </a:lnSpc>
              <a:spcBef>
                <a:spcPts val="0"/>
              </a:spcBef>
              <a:spcAft>
                <a:spcPts val="0"/>
              </a:spcAft>
              <a:buClr>
                <a:schemeClr val="accent1"/>
              </a:buClr>
              <a:buSzPts val="1100"/>
              <a:buFont typeface="Times New Roman"/>
              <a:buNone/>
              <a:defRPr b="1" sz="1100">
                <a:solidFill>
                  <a:schemeClr val="accent1"/>
                </a:solidFill>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25" name="Google Shape;125;p30"/>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26" name="Shape 126"/>
        <p:cNvGrpSpPr/>
        <p:nvPr/>
      </p:nvGrpSpPr>
      <p:grpSpPr>
        <a:xfrm>
          <a:off x="0" y="0"/>
          <a:ext cx="0" cy="0"/>
          <a:chOff x="0" y="0"/>
          <a:chExt cx="0" cy="0"/>
        </a:xfrm>
      </p:grpSpPr>
      <p:sp>
        <p:nvSpPr>
          <p:cNvPr id="127" name="Google Shape;127;p31"/>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128" name="Google Shape;128;p31"/>
          <p:cNvSpPr txBox="1"/>
          <p:nvPr>
            <p:ph idx="1" type="body"/>
          </p:nvPr>
        </p:nvSpPr>
        <p:spPr>
          <a:xfrm>
            <a:off x="452438" y="842236"/>
            <a:ext cx="8239125" cy="350542"/>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29" name="Google Shape;129;p31"/>
          <p:cNvSpPr txBox="1"/>
          <p:nvPr>
            <p:ph idx="2" type="body"/>
          </p:nvPr>
        </p:nvSpPr>
        <p:spPr>
          <a:xfrm>
            <a:off x="452438" y="1593189"/>
            <a:ext cx="8239125" cy="3096004"/>
          </a:xfrm>
          <a:prstGeom prst="rect">
            <a:avLst/>
          </a:prstGeom>
          <a:noFill/>
          <a:ln>
            <a:noFill/>
          </a:ln>
        </p:spPr>
        <p:txBody>
          <a:bodyPr anchorCtr="0" anchor="t" bIns="19050" lIns="19050" spcFirstLastPara="1" rIns="19050" wrap="square" tIns="19050">
            <a:noAutofit/>
          </a:bodyPr>
          <a:lstStyle>
            <a:lvl1pPr indent="-279400" lvl="0" marL="457200" algn="l">
              <a:lnSpc>
                <a:spcPct val="100000"/>
              </a:lnSpc>
              <a:spcBef>
                <a:spcPts val="1100"/>
              </a:spcBef>
              <a:spcAft>
                <a:spcPts val="0"/>
              </a:spcAft>
              <a:buClr>
                <a:srgbClr val="000000"/>
              </a:buClr>
              <a:buSzPts val="800"/>
              <a:buChar char="•"/>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30" name="Google Shape;130;p31"/>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131" name="Shape 131"/>
        <p:cNvGrpSpPr/>
        <p:nvPr/>
      </p:nvGrpSpPr>
      <p:grpSpPr>
        <a:xfrm>
          <a:off x="0" y="0"/>
          <a:ext cx="0" cy="0"/>
          <a:chOff x="0" y="0"/>
          <a:chExt cx="0" cy="0"/>
        </a:xfrm>
      </p:grpSpPr>
      <p:sp>
        <p:nvSpPr>
          <p:cNvPr id="132" name="Google Shape;132;p32"/>
          <p:cNvSpPr/>
          <p:nvPr>
            <p:ph idx="2" type="pic"/>
          </p:nvPr>
        </p:nvSpPr>
        <p:spPr>
          <a:xfrm>
            <a:off x="0" y="-476250"/>
            <a:ext cx="9144000" cy="609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33" name="Google Shape;133;p32"/>
          <p:cNvSpPr txBox="1"/>
          <p:nvPr>
            <p:ph type="title"/>
          </p:nvPr>
        </p:nvSpPr>
        <p:spPr>
          <a:xfrm>
            <a:off x="452438" y="2671763"/>
            <a:ext cx="8239125" cy="1743075"/>
          </a:xfrm>
          <a:prstGeom prst="rect">
            <a:avLst/>
          </a:prstGeom>
          <a:noFill/>
          <a:ln>
            <a:noFill/>
          </a:ln>
        </p:spPr>
        <p:txBody>
          <a:bodyPr anchorCtr="0" anchor="b" bIns="19050" lIns="19050" spcFirstLastPara="1" rIns="19050" wrap="square" tIns="19050">
            <a:noAutofit/>
          </a:bodyPr>
          <a:lstStyle>
            <a:lvl1pPr lvl="0" algn="l">
              <a:lnSpc>
                <a:spcPct val="80000"/>
              </a:lnSpc>
              <a:spcBef>
                <a:spcPts val="0"/>
              </a:spcBef>
              <a:spcAft>
                <a:spcPts val="0"/>
              </a:spcAft>
              <a:buClr>
                <a:srgbClr val="FFFFFF"/>
              </a:buClr>
              <a:buSzPts val="4400"/>
              <a:buFont typeface="Helvetica Neue"/>
              <a:buNone/>
              <a:defRPr sz="4400">
                <a:solidFill>
                  <a:srgbClr val="FFFFFF"/>
                </a:solidFill>
                <a:latin typeface="Helvetica Neue"/>
                <a:ea typeface="Helvetica Neue"/>
                <a:cs typeface="Helvetica Neue"/>
                <a:sym typeface="Helvetica Neu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134" name="Google Shape;134;p32"/>
          <p:cNvSpPr txBox="1"/>
          <p:nvPr>
            <p:ph idx="1" type="body"/>
          </p:nvPr>
        </p:nvSpPr>
        <p:spPr>
          <a:xfrm>
            <a:off x="452884" y="414801"/>
            <a:ext cx="8238233" cy="238867"/>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1400"/>
              <a:buFont typeface="Helvetica Neue"/>
              <a:buNone/>
              <a:defRPr b="1" sz="1400">
                <a:latin typeface="Helvetica Neue"/>
                <a:ea typeface="Helvetica Neue"/>
                <a:cs typeface="Helvetica Neue"/>
                <a:sym typeface="Helvetica Neue"/>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35" name="Google Shape;135;p32"/>
          <p:cNvSpPr txBox="1"/>
          <p:nvPr>
            <p:ph idx="3" type="body"/>
          </p:nvPr>
        </p:nvSpPr>
        <p:spPr>
          <a:xfrm>
            <a:off x="452438" y="4353716"/>
            <a:ext cx="8239125" cy="418857"/>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FFFFFF"/>
              </a:buClr>
              <a:buSzPts val="2100"/>
              <a:buFont typeface="Helvetica Neue"/>
              <a:buNone/>
              <a:defRPr b="1" sz="2100">
                <a:solidFill>
                  <a:srgbClr val="FFFFFF"/>
                </a:solidFill>
                <a:latin typeface="Helvetica Neue"/>
                <a:ea typeface="Helvetica Neue"/>
                <a:cs typeface="Helvetica Neue"/>
                <a:sym typeface="Helvetica Neue"/>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36" name="Google Shape;136;p32"/>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137" name="Shape 137"/>
        <p:cNvGrpSpPr/>
        <p:nvPr/>
      </p:nvGrpSpPr>
      <p:grpSpPr>
        <a:xfrm>
          <a:off x="0" y="0"/>
          <a:ext cx="0" cy="0"/>
          <a:chOff x="0" y="0"/>
          <a:chExt cx="0" cy="0"/>
        </a:xfrm>
      </p:grpSpPr>
      <p:sp>
        <p:nvSpPr>
          <p:cNvPr id="138" name="Google Shape;138;p33"/>
          <p:cNvSpPr/>
          <p:nvPr>
            <p:ph idx="2" type="pic"/>
          </p:nvPr>
        </p:nvSpPr>
        <p:spPr>
          <a:xfrm>
            <a:off x="3459965" y="476250"/>
            <a:ext cx="6315057" cy="4194163"/>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39" name="Google Shape;139;p33"/>
          <p:cNvSpPr txBox="1"/>
          <p:nvPr>
            <p:ph type="title"/>
          </p:nvPr>
        </p:nvSpPr>
        <p:spPr>
          <a:xfrm>
            <a:off x="452438" y="476250"/>
            <a:ext cx="3667125" cy="2205852"/>
          </a:xfrm>
          <a:prstGeom prst="rect">
            <a:avLst/>
          </a:prstGeom>
          <a:noFill/>
          <a:ln>
            <a:noFill/>
          </a:ln>
        </p:spPr>
        <p:txBody>
          <a:bodyPr anchorCtr="0" anchor="b"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140" name="Google Shape;140;p33"/>
          <p:cNvSpPr txBox="1"/>
          <p:nvPr>
            <p:ph idx="1" type="body"/>
          </p:nvPr>
        </p:nvSpPr>
        <p:spPr>
          <a:xfrm>
            <a:off x="452438" y="2647716"/>
            <a:ext cx="3667125" cy="2019534"/>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41" name="Google Shape;141;p33"/>
          <p:cNvSpPr txBox="1"/>
          <p:nvPr>
            <p:ph idx="12" type="sldNum"/>
          </p:nvPr>
        </p:nvSpPr>
        <p:spPr>
          <a:xfrm>
            <a:off x="4500562" y="4906962"/>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42" name="Shape 142"/>
        <p:cNvGrpSpPr/>
        <p:nvPr/>
      </p:nvGrpSpPr>
      <p:grpSpPr>
        <a:xfrm>
          <a:off x="0" y="0"/>
          <a:ext cx="0" cy="0"/>
          <a:chOff x="0" y="0"/>
          <a:chExt cx="0" cy="0"/>
        </a:xfrm>
      </p:grpSpPr>
      <p:sp>
        <p:nvSpPr>
          <p:cNvPr id="143" name="Google Shape;143;p34"/>
          <p:cNvSpPr txBox="1"/>
          <p:nvPr>
            <p:ph idx="1" type="body"/>
          </p:nvPr>
        </p:nvSpPr>
        <p:spPr>
          <a:xfrm>
            <a:off x="452438" y="1593189"/>
            <a:ext cx="8239125" cy="3096004"/>
          </a:xfrm>
          <a:prstGeom prst="rect">
            <a:avLst/>
          </a:prstGeom>
          <a:noFill/>
          <a:ln>
            <a:noFill/>
          </a:ln>
        </p:spPr>
        <p:txBody>
          <a:bodyPr anchorCtr="0" anchor="t" bIns="19050" lIns="19050" spcFirstLastPara="1" rIns="19050" wrap="square" tIns="19050">
            <a:noAutofit/>
          </a:bodyPr>
          <a:lstStyle>
            <a:lvl1pPr indent="-279400" lvl="0" marL="457200" algn="l">
              <a:lnSpc>
                <a:spcPct val="100000"/>
              </a:lnSpc>
              <a:spcBef>
                <a:spcPts val="1100"/>
              </a:spcBef>
              <a:spcAft>
                <a:spcPts val="0"/>
              </a:spcAft>
              <a:buClr>
                <a:srgbClr val="000000"/>
              </a:buClr>
              <a:buSzPts val="800"/>
              <a:buChar char="•"/>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44" name="Google Shape;144;p34"/>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45" name="Shape 145"/>
        <p:cNvGrpSpPr/>
        <p:nvPr/>
      </p:nvGrpSpPr>
      <p:grpSpPr>
        <a:xfrm>
          <a:off x="0" y="0"/>
          <a:ext cx="0" cy="0"/>
          <a:chOff x="0" y="0"/>
          <a:chExt cx="0" cy="0"/>
        </a:xfrm>
      </p:grpSpPr>
      <p:sp>
        <p:nvSpPr>
          <p:cNvPr id="146" name="Google Shape;146;p35"/>
          <p:cNvSpPr txBox="1"/>
          <p:nvPr>
            <p:ph idx="1" type="body"/>
          </p:nvPr>
        </p:nvSpPr>
        <p:spPr>
          <a:xfrm>
            <a:off x="452438" y="842963"/>
            <a:ext cx="3667125" cy="350542"/>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47" name="Google Shape;147;p35"/>
          <p:cNvSpPr txBox="1"/>
          <p:nvPr>
            <p:ph idx="2" type="body"/>
          </p:nvPr>
        </p:nvSpPr>
        <p:spPr>
          <a:xfrm>
            <a:off x="452438" y="1593189"/>
            <a:ext cx="3667125" cy="3096236"/>
          </a:xfrm>
          <a:prstGeom prst="rect">
            <a:avLst/>
          </a:prstGeom>
          <a:noFill/>
          <a:ln>
            <a:noFill/>
          </a:ln>
        </p:spPr>
        <p:txBody>
          <a:bodyPr anchorCtr="0" anchor="t" bIns="19050" lIns="19050" spcFirstLastPara="1" rIns="19050" wrap="square" tIns="19050">
            <a:noAutofit/>
          </a:bodyPr>
          <a:lstStyle>
            <a:lvl1pPr indent="-279400" lvl="0" marL="457200" algn="l">
              <a:lnSpc>
                <a:spcPct val="100000"/>
              </a:lnSpc>
              <a:spcBef>
                <a:spcPts val="1100"/>
              </a:spcBef>
              <a:spcAft>
                <a:spcPts val="0"/>
              </a:spcAft>
              <a:buClr>
                <a:srgbClr val="000000"/>
              </a:buClr>
              <a:buSzPts val="800"/>
              <a:buChar char="•"/>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48" name="Google Shape;148;p35"/>
          <p:cNvSpPr/>
          <p:nvPr>
            <p:ph idx="3" type="pic"/>
          </p:nvPr>
        </p:nvSpPr>
        <p:spPr>
          <a:xfrm>
            <a:off x="3162300" y="473943"/>
            <a:ext cx="6318754" cy="4195577"/>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49" name="Google Shape;149;p35"/>
          <p:cNvSpPr txBox="1"/>
          <p:nvPr>
            <p:ph type="title"/>
          </p:nvPr>
        </p:nvSpPr>
        <p:spPr>
          <a:xfrm>
            <a:off x="452438" y="357188"/>
            <a:ext cx="3667125" cy="538163"/>
          </a:xfrm>
          <a:prstGeom prst="rect">
            <a:avLst/>
          </a:prstGeom>
          <a:noFill/>
          <a:ln>
            <a:noFill/>
          </a:ln>
        </p:spPr>
        <p:txBody>
          <a:bodyPr anchorCtr="0" anchor="t"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150" name="Google Shape;150;p35"/>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bg>
      <p:bgPr>
        <a:solidFill>
          <a:srgbClr val="003462"/>
        </a:solidFill>
      </p:bgPr>
    </p:bg>
    <p:spTree>
      <p:nvGrpSpPr>
        <p:cNvPr id="151" name="Shape 151"/>
        <p:cNvGrpSpPr/>
        <p:nvPr/>
      </p:nvGrpSpPr>
      <p:grpSpPr>
        <a:xfrm>
          <a:off x="0" y="0"/>
          <a:ext cx="0" cy="0"/>
          <a:chOff x="0" y="0"/>
          <a:chExt cx="0" cy="0"/>
        </a:xfrm>
      </p:grpSpPr>
      <p:sp>
        <p:nvSpPr>
          <p:cNvPr id="152" name="Google Shape;152;p36"/>
          <p:cNvSpPr txBox="1"/>
          <p:nvPr>
            <p:ph type="title"/>
          </p:nvPr>
        </p:nvSpPr>
        <p:spPr>
          <a:xfrm>
            <a:off x="452436" y="1700213"/>
            <a:ext cx="8239127" cy="1743075"/>
          </a:xfrm>
          <a:prstGeom prst="rect">
            <a:avLst/>
          </a:prstGeom>
          <a:noFill/>
          <a:ln>
            <a:noFill/>
          </a:ln>
        </p:spPr>
        <p:txBody>
          <a:bodyPr anchorCtr="0" anchor="ctr" bIns="19050" lIns="19050" spcFirstLastPara="1" rIns="19050" wrap="square" tIns="19050">
            <a:noAutofit/>
          </a:bodyPr>
          <a:lstStyle>
            <a:lvl1pPr lvl="0" algn="l">
              <a:lnSpc>
                <a:spcPct val="80000"/>
              </a:lnSpc>
              <a:spcBef>
                <a:spcPts val="0"/>
              </a:spcBef>
              <a:spcAft>
                <a:spcPts val="0"/>
              </a:spcAft>
              <a:buClr>
                <a:srgbClr val="FFFFFF"/>
              </a:buClr>
              <a:buSzPts val="4400"/>
              <a:buFont typeface="Helvetica Neue"/>
              <a:buNone/>
              <a:defRPr b="0" sz="4400">
                <a:solidFill>
                  <a:srgbClr val="FFFFFF"/>
                </a:solidFill>
                <a:latin typeface="Helvetica Neue"/>
                <a:ea typeface="Helvetica Neue"/>
                <a:cs typeface="Helvetica Neue"/>
                <a:sym typeface="Helvetica Neu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153" name="Google Shape;153;p36"/>
          <p:cNvSpPr txBox="1"/>
          <p:nvPr>
            <p:ph idx="12" type="sldNum"/>
          </p:nvPr>
        </p:nvSpPr>
        <p:spPr>
          <a:xfrm>
            <a:off x="4500562" y="4906962"/>
            <a:ext cx="138189" cy="140475"/>
          </a:xfrm>
          <a:prstGeom prst="rect">
            <a:avLst/>
          </a:prstGeom>
          <a:noFill/>
          <a:ln>
            <a:noFill/>
          </a:ln>
        </p:spPr>
        <p:txBody>
          <a:bodyPr anchorCtr="0" anchor="b" bIns="19050" lIns="19050" spcFirstLastPara="1" rIns="19050" wrap="square" tIns="19050">
            <a:no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4" name="Shape 154"/>
        <p:cNvGrpSpPr/>
        <p:nvPr/>
      </p:nvGrpSpPr>
      <p:grpSpPr>
        <a:xfrm>
          <a:off x="0" y="0"/>
          <a:ext cx="0" cy="0"/>
          <a:chOff x="0" y="0"/>
          <a:chExt cx="0" cy="0"/>
        </a:xfrm>
      </p:grpSpPr>
      <p:sp>
        <p:nvSpPr>
          <p:cNvPr id="155" name="Google Shape;155;p37"/>
          <p:cNvSpPr txBox="1"/>
          <p:nvPr>
            <p:ph type="title"/>
          </p:nvPr>
        </p:nvSpPr>
        <p:spPr>
          <a:xfrm>
            <a:off x="452438" y="357188"/>
            <a:ext cx="8239125" cy="538106"/>
          </a:xfrm>
          <a:prstGeom prst="rect">
            <a:avLst/>
          </a:prstGeom>
          <a:noFill/>
          <a:ln>
            <a:noFill/>
          </a:ln>
        </p:spPr>
        <p:txBody>
          <a:bodyPr anchorCtr="0" anchor="t"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156" name="Google Shape;156;p37"/>
          <p:cNvSpPr txBox="1"/>
          <p:nvPr>
            <p:ph idx="1" type="body"/>
          </p:nvPr>
        </p:nvSpPr>
        <p:spPr>
          <a:xfrm>
            <a:off x="452438" y="842963"/>
            <a:ext cx="8239125" cy="350542"/>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57" name="Google Shape;157;p37"/>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8" name="Shape 158"/>
        <p:cNvGrpSpPr/>
        <p:nvPr/>
      </p:nvGrpSpPr>
      <p:grpSpPr>
        <a:xfrm>
          <a:off x="0" y="0"/>
          <a:ext cx="0" cy="0"/>
          <a:chOff x="0" y="0"/>
          <a:chExt cx="0" cy="0"/>
        </a:xfrm>
      </p:grpSpPr>
      <p:sp>
        <p:nvSpPr>
          <p:cNvPr id="159" name="Google Shape;159;p38"/>
          <p:cNvSpPr txBox="1"/>
          <p:nvPr>
            <p:ph type="title"/>
          </p:nvPr>
        </p:nvSpPr>
        <p:spPr>
          <a:xfrm>
            <a:off x="452438" y="357188"/>
            <a:ext cx="8239125" cy="538163"/>
          </a:xfrm>
          <a:prstGeom prst="rect">
            <a:avLst/>
          </a:prstGeom>
          <a:noFill/>
          <a:ln>
            <a:noFill/>
          </a:ln>
        </p:spPr>
        <p:txBody>
          <a:bodyPr anchorCtr="0" anchor="t" bIns="19050" lIns="19050" spcFirstLastPara="1" rIns="19050" wrap="square" tIns="19050">
            <a:noAutofit/>
          </a:bodyPr>
          <a:lstStyle>
            <a:lvl1pPr lvl="0" algn="l">
              <a:lnSpc>
                <a:spcPct val="80000"/>
              </a:lnSpc>
              <a:spcBef>
                <a:spcPts val="0"/>
              </a:spcBef>
              <a:spcAft>
                <a:spcPts val="0"/>
              </a:spcAft>
              <a:buClr>
                <a:srgbClr val="004C7F"/>
              </a:buClr>
              <a:buSzPts val="700"/>
              <a:buNone/>
              <a:defRPr/>
            </a:lvl1pPr>
            <a:lvl2pPr lvl="1" algn="l">
              <a:lnSpc>
                <a:spcPct val="80000"/>
              </a:lnSpc>
              <a:spcBef>
                <a:spcPts val="0"/>
              </a:spcBef>
              <a:spcAft>
                <a:spcPts val="0"/>
              </a:spcAft>
              <a:buClr>
                <a:srgbClr val="004C7F"/>
              </a:buClr>
              <a:buSzPts val="700"/>
              <a:buNone/>
              <a:defRPr/>
            </a:lvl2pPr>
            <a:lvl3pPr lvl="2" algn="l">
              <a:lnSpc>
                <a:spcPct val="80000"/>
              </a:lnSpc>
              <a:spcBef>
                <a:spcPts val="0"/>
              </a:spcBef>
              <a:spcAft>
                <a:spcPts val="0"/>
              </a:spcAft>
              <a:buClr>
                <a:srgbClr val="004C7F"/>
              </a:buClr>
              <a:buSzPts val="700"/>
              <a:buNone/>
              <a:defRPr/>
            </a:lvl3pPr>
            <a:lvl4pPr lvl="3" algn="l">
              <a:lnSpc>
                <a:spcPct val="80000"/>
              </a:lnSpc>
              <a:spcBef>
                <a:spcPts val="0"/>
              </a:spcBef>
              <a:spcAft>
                <a:spcPts val="0"/>
              </a:spcAft>
              <a:buClr>
                <a:srgbClr val="004C7F"/>
              </a:buClr>
              <a:buSzPts val="700"/>
              <a:buNone/>
              <a:defRPr/>
            </a:lvl4pPr>
            <a:lvl5pPr lvl="4" algn="l">
              <a:lnSpc>
                <a:spcPct val="80000"/>
              </a:lnSpc>
              <a:spcBef>
                <a:spcPts val="0"/>
              </a:spcBef>
              <a:spcAft>
                <a:spcPts val="0"/>
              </a:spcAft>
              <a:buClr>
                <a:srgbClr val="004C7F"/>
              </a:buClr>
              <a:buSzPts val="700"/>
              <a:buNone/>
              <a:defRPr/>
            </a:lvl5pPr>
            <a:lvl6pPr lvl="5" algn="l">
              <a:lnSpc>
                <a:spcPct val="80000"/>
              </a:lnSpc>
              <a:spcBef>
                <a:spcPts val="0"/>
              </a:spcBef>
              <a:spcAft>
                <a:spcPts val="0"/>
              </a:spcAft>
              <a:buClr>
                <a:srgbClr val="004C7F"/>
              </a:buClr>
              <a:buSzPts val="700"/>
              <a:buNone/>
              <a:defRPr/>
            </a:lvl6pPr>
            <a:lvl7pPr lvl="6" algn="l">
              <a:lnSpc>
                <a:spcPct val="80000"/>
              </a:lnSpc>
              <a:spcBef>
                <a:spcPts val="0"/>
              </a:spcBef>
              <a:spcAft>
                <a:spcPts val="0"/>
              </a:spcAft>
              <a:buClr>
                <a:srgbClr val="004C7F"/>
              </a:buClr>
              <a:buSzPts val="700"/>
              <a:buNone/>
              <a:defRPr/>
            </a:lvl7pPr>
            <a:lvl8pPr lvl="7" algn="l">
              <a:lnSpc>
                <a:spcPct val="80000"/>
              </a:lnSpc>
              <a:spcBef>
                <a:spcPts val="0"/>
              </a:spcBef>
              <a:spcAft>
                <a:spcPts val="0"/>
              </a:spcAft>
              <a:buClr>
                <a:srgbClr val="004C7F"/>
              </a:buClr>
              <a:buSzPts val="700"/>
              <a:buNone/>
              <a:defRPr/>
            </a:lvl8pPr>
            <a:lvl9pPr lvl="8" algn="l">
              <a:lnSpc>
                <a:spcPct val="80000"/>
              </a:lnSpc>
              <a:spcBef>
                <a:spcPts val="0"/>
              </a:spcBef>
              <a:spcAft>
                <a:spcPts val="0"/>
              </a:spcAft>
              <a:buClr>
                <a:srgbClr val="004C7F"/>
              </a:buClr>
              <a:buSzPts val="700"/>
              <a:buNone/>
              <a:defRPr/>
            </a:lvl9pPr>
          </a:lstStyle>
          <a:p/>
        </p:txBody>
      </p:sp>
      <p:sp>
        <p:nvSpPr>
          <p:cNvPr id="160" name="Google Shape;160;p38"/>
          <p:cNvSpPr txBox="1"/>
          <p:nvPr>
            <p:ph idx="1" type="body"/>
          </p:nvPr>
        </p:nvSpPr>
        <p:spPr>
          <a:xfrm>
            <a:off x="452438" y="842963"/>
            <a:ext cx="8239125" cy="350542"/>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61" name="Google Shape;161;p38"/>
          <p:cNvSpPr txBox="1"/>
          <p:nvPr>
            <p:ph idx="2" type="body"/>
          </p:nvPr>
        </p:nvSpPr>
        <p:spPr>
          <a:xfrm>
            <a:off x="452438" y="1593189"/>
            <a:ext cx="8239125" cy="3096004"/>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1pPr>
            <a:lvl2pPr indent="-228600" lvl="1" marL="9144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2pPr>
            <a:lvl3pPr indent="-228600" lvl="2" marL="13716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3pPr>
            <a:lvl4pPr indent="-228600" lvl="3" marL="18288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4pPr>
            <a:lvl5pPr indent="-228600" lvl="4" marL="2286000" algn="l">
              <a:lnSpc>
                <a:spcPct val="100000"/>
              </a:lnSpc>
              <a:spcBef>
                <a:spcPts val="700"/>
              </a:spcBef>
              <a:spcAft>
                <a:spcPts val="0"/>
              </a:spcAft>
              <a:buClr>
                <a:srgbClr val="000000"/>
              </a:buClr>
              <a:buSzPts val="2100"/>
              <a:buFont typeface="Helvetica Neue"/>
              <a:buNone/>
              <a:defRPr sz="2100">
                <a:latin typeface="Helvetica Neue"/>
                <a:ea typeface="Helvetica Neue"/>
                <a:cs typeface="Helvetica Neue"/>
                <a:sym typeface="Helvetica Neue"/>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62" name="Google Shape;162;p38"/>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63" name="Shape 163"/>
        <p:cNvGrpSpPr/>
        <p:nvPr/>
      </p:nvGrpSpPr>
      <p:grpSpPr>
        <a:xfrm>
          <a:off x="0" y="0"/>
          <a:ext cx="0" cy="0"/>
          <a:chOff x="0" y="0"/>
          <a:chExt cx="0" cy="0"/>
        </a:xfrm>
      </p:grpSpPr>
      <p:sp>
        <p:nvSpPr>
          <p:cNvPr id="164" name="Google Shape;164;p39"/>
          <p:cNvSpPr txBox="1"/>
          <p:nvPr>
            <p:ph idx="1" type="body"/>
          </p:nvPr>
        </p:nvSpPr>
        <p:spPr>
          <a:xfrm>
            <a:off x="452438" y="1845316"/>
            <a:ext cx="8239125" cy="1452868"/>
          </a:xfrm>
          <a:prstGeom prst="rect">
            <a:avLst/>
          </a:prstGeom>
          <a:noFill/>
          <a:ln>
            <a:noFill/>
          </a:ln>
        </p:spPr>
        <p:txBody>
          <a:bodyPr anchorCtr="0" anchor="ctr" bIns="19050" lIns="19050" spcFirstLastPara="1" rIns="19050" wrap="square" tIns="19050">
            <a:noAutofit/>
          </a:bodyPr>
          <a:lstStyle>
            <a:lvl1pPr indent="-228600" lvl="0" marL="4572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4C7F"/>
              </a:buClr>
              <a:buSzPts val="4400"/>
              <a:buFont typeface="Helvetica Neue"/>
              <a:buNone/>
              <a:defRPr sz="4400">
                <a:solidFill>
                  <a:srgbClr val="004C7F"/>
                </a:solidFill>
                <a:latin typeface="Helvetica Neue"/>
                <a:ea typeface="Helvetica Neue"/>
                <a:cs typeface="Helvetica Neue"/>
                <a:sym typeface="Helvetica Neue"/>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65" name="Google Shape;165;p39"/>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166" name="Shape 166"/>
        <p:cNvGrpSpPr/>
        <p:nvPr/>
      </p:nvGrpSpPr>
      <p:grpSpPr>
        <a:xfrm>
          <a:off x="0" y="0"/>
          <a:ext cx="0" cy="0"/>
          <a:chOff x="0" y="0"/>
          <a:chExt cx="0" cy="0"/>
        </a:xfrm>
      </p:grpSpPr>
      <p:sp>
        <p:nvSpPr>
          <p:cNvPr id="167" name="Google Shape;167;p40"/>
          <p:cNvSpPr txBox="1"/>
          <p:nvPr>
            <p:ph idx="1" type="body"/>
          </p:nvPr>
        </p:nvSpPr>
        <p:spPr>
          <a:xfrm>
            <a:off x="452438" y="403473"/>
            <a:ext cx="8239125" cy="2715594"/>
          </a:xfrm>
          <a:prstGeom prst="rect">
            <a:avLst/>
          </a:prstGeom>
          <a:noFill/>
          <a:ln>
            <a:noFill/>
          </a:ln>
        </p:spPr>
        <p:txBody>
          <a:bodyPr anchorCtr="0" anchor="b" bIns="19050" lIns="19050" spcFirstLastPara="1" rIns="19050" wrap="square" tIns="19050">
            <a:noAutofit/>
          </a:bodyPr>
          <a:lstStyle>
            <a:lvl1pPr indent="-228600" lvl="0" marL="4572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4C7F"/>
              </a:buClr>
              <a:buSzPts val="9400"/>
              <a:buFont typeface="Helvetica Neue"/>
              <a:buNone/>
              <a:defRPr b="1" sz="9400">
                <a:solidFill>
                  <a:srgbClr val="004C7F"/>
                </a:solidFill>
                <a:latin typeface="Helvetica Neue"/>
                <a:ea typeface="Helvetica Neue"/>
                <a:cs typeface="Helvetica Neue"/>
                <a:sym typeface="Helvetica Neue"/>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68" name="Google Shape;168;p40"/>
          <p:cNvSpPr txBox="1"/>
          <p:nvPr>
            <p:ph idx="2" type="body"/>
          </p:nvPr>
        </p:nvSpPr>
        <p:spPr>
          <a:xfrm>
            <a:off x="452438" y="3098317"/>
            <a:ext cx="8239125" cy="350542"/>
          </a:xfrm>
          <a:prstGeom prst="rect">
            <a:avLst/>
          </a:prstGeom>
          <a:noFill/>
          <a:ln>
            <a:noFill/>
          </a:ln>
        </p:spPr>
        <p:txBody>
          <a:bodyPr anchorCtr="0" anchor="t" bIns="17150" lIns="17150" spcFirstLastPara="1" rIns="17150" wrap="square" tIns="17150">
            <a:noAutofit/>
          </a:bodyPr>
          <a:lstStyle>
            <a:lvl1pPr indent="-228600" lvl="0" marL="457200" algn="ctr">
              <a:lnSpc>
                <a:spcPct val="100000"/>
              </a:lnSpc>
              <a:spcBef>
                <a:spcPts val="0"/>
              </a:spcBef>
              <a:spcAft>
                <a:spcPts val="0"/>
              </a:spcAft>
              <a:buClr>
                <a:srgbClr val="000000"/>
              </a:buClr>
              <a:buSzPts val="2100"/>
              <a:buFont typeface="Helvetica Neue"/>
              <a:buNone/>
              <a:defRPr b="1" sz="2100">
                <a:latin typeface="Helvetica Neue"/>
                <a:ea typeface="Helvetica Neue"/>
                <a:cs typeface="Helvetica Neue"/>
                <a:sym typeface="Helvetica Neue"/>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69" name="Google Shape;169;p40"/>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70" name="Shape 170"/>
        <p:cNvGrpSpPr/>
        <p:nvPr/>
      </p:nvGrpSpPr>
      <p:grpSpPr>
        <a:xfrm>
          <a:off x="0" y="0"/>
          <a:ext cx="0" cy="0"/>
          <a:chOff x="0" y="0"/>
          <a:chExt cx="0" cy="0"/>
        </a:xfrm>
      </p:grpSpPr>
      <p:sp>
        <p:nvSpPr>
          <p:cNvPr id="171" name="Google Shape;171;p41"/>
          <p:cNvSpPr txBox="1"/>
          <p:nvPr>
            <p:ph idx="1" type="body"/>
          </p:nvPr>
        </p:nvSpPr>
        <p:spPr>
          <a:xfrm>
            <a:off x="930309" y="4003295"/>
            <a:ext cx="7555969" cy="238867"/>
          </a:xfrm>
          <a:prstGeom prst="rect">
            <a:avLst/>
          </a:prstGeom>
          <a:noFill/>
          <a:ln>
            <a:noFill/>
          </a:ln>
        </p:spPr>
        <p:txBody>
          <a:bodyPr anchorCtr="0" anchor="t" bIns="17150" lIns="17150" spcFirstLastPara="1" rIns="17150" wrap="square" tIns="17150">
            <a:noAutofit/>
          </a:bodyPr>
          <a:lstStyle>
            <a:lvl1pPr indent="-228600" lvl="0" marL="457200" algn="l">
              <a:lnSpc>
                <a:spcPct val="100000"/>
              </a:lnSpc>
              <a:spcBef>
                <a:spcPts val="0"/>
              </a:spcBef>
              <a:spcAft>
                <a:spcPts val="0"/>
              </a:spcAft>
              <a:buClr>
                <a:srgbClr val="000000"/>
              </a:buClr>
              <a:buSzPts val="1400"/>
              <a:buFont typeface="Helvetica Neue"/>
              <a:buNone/>
              <a:defRPr b="1" sz="1400">
                <a:latin typeface="Helvetica Neue"/>
                <a:ea typeface="Helvetica Neue"/>
                <a:cs typeface="Helvetica Neue"/>
                <a:sym typeface="Helvetica Neue"/>
              </a:defRPr>
            </a:lvl1pPr>
            <a:lvl2pPr indent="-279400" lvl="1" marL="914400" algn="l">
              <a:lnSpc>
                <a:spcPct val="100000"/>
              </a:lnSpc>
              <a:spcBef>
                <a:spcPts val="1100"/>
              </a:spcBef>
              <a:spcAft>
                <a:spcPts val="0"/>
              </a:spcAft>
              <a:buClr>
                <a:srgbClr val="000000"/>
              </a:buClr>
              <a:buSzPts val="800"/>
              <a:buChar char="•"/>
              <a:defRPr/>
            </a:lvl2pPr>
            <a:lvl3pPr indent="-279400" lvl="2" marL="1371600" algn="l">
              <a:lnSpc>
                <a:spcPct val="100000"/>
              </a:lnSpc>
              <a:spcBef>
                <a:spcPts val="1100"/>
              </a:spcBef>
              <a:spcAft>
                <a:spcPts val="0"/>
              </a:spcAft>
              <a:buClr>
                <a:srgbClr val="000000"/>
              </a:buClr>
              <a:buSzPts val="800"/>
              <a:buChar char="•"/>
              <a:defRPr/>
            </a:lvl3pPr>
            <a:lvl4pPr indent="-279400" lvl="3" marL="1828800" algn="l">
              <a:lnSpc>
                <a:spcPct val="100000"/>
              </a:lnSpc>
              <a:spcBef>
                <a:spcPts val="1100"/>
              </a:spcBef>
              <a:spcAft>
                <a:spcPts val="0"/>
              </a:spcAft>
              <a:buClr>
                <a:srgbClr val="000000"/>
              </a:buClr>
              <a:buSzPts val="800"/>
              <a:buChar char="•"/>
              <a:defRPr/>
            </a:lvl4pPr>
            <a:lvl5pPr indent="-279400" lvl="4" marL="2286000" algn="l">
              <a:lnSpc>
                <a:spcPct val="100000"/>
              </a:lnSpc>
              <a:spcBef>
                <a:spcPts val="1100"/>
              </a:spcBef>
              <a:spcAft>
                <a:spcPts val="0"/>
              </a:spcAft>
              <a:buClr>
                <a:srgbClr val="000000"/>
              </a:buClr>
              <a:buSzPts val="800"/>
              <a:buChar char="•"/>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72" name="Google Shape;172;p41"/>
          <p:cNvSpPr txBox="1"/>
          <p:nvPr>
            <p:ph idx="2" type="body"/>
          </p:nvPr>
        </p:nvSpPr>
        <p:spPr>
          <a:xfrm>
            <a:off x="657721" y="1852448"/>
            <a:ext cx="7828558" cy="1438605"/>
          </a:xfrm>
          <a:prstGeom prst="rect">
            <a:avLst/>
          </a:prstGeom>
          <a:noFill/>
          <a:ln>
            <a:noFill/>
          </a:ln>
        </p:spPr>
        <p:txBody>
          <a:bodyPr anchorCtr="0" anchor="t" bIns="19050" lIns="19050" spcFirstLastPara="1" rIns="19050" wrap="square" tIns="19050">
            <a:noAutofit/>
          </a:bodyPr>
          <a:lstStyle>
            <a:lvl1pPr indent="-228600" lvl="0" marL="4572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4C7F"/>
              </a:buClr>
              <a:buSzPts val="3200"/>
              <a:buFont typeface="Helvetica Neue"/>
              <a:buNone/>
              <a:defRPr sz="3200">
                <a:solidFill>
                  <a:srgbClr val="004C7F"/>
                </a:solidFill>
                <a:latin typeface="Helvetica Neue"/>
                <a:ea typeface="Helvetica Neue"/>
                <a:cs typeface="Helvetica Neue"/>
                <a:sym typeface="Helvetica Neue"/>
              </a:defRPr>
            </a:lvl5pPr>
            <a:lvl6pPr indent="-279400" lvl="5" marL="2743200" algn="l">
              <a:lnSpc>
                <a:spcPct val="100000"/>
              </a:lnSpc>
              <a:spcBef>
                <a:spcPts val="1100"/>
              </a:spcBef>
              <a:spcAft>
                <a:spcPts val="0"/>
              </a:spcAft>
              <a:buClr>
                <a:srgbClr val="000000"/>
              </a:buClr>
              <a:buSzPts val="800"/>
              <a:buChar char="•"/>
              <a:defRPr/>
            </a:lvl6pPr>
            <a:lvl7pPr indent="-279400" lvl="6" marL="3200400" algn="l">
              <a:lnSpc>
                <a:spcPct val="100000"/>
              </a:lnSpc>
              <a:spcBef>
                <a:spcPts val="1100"/>
              </a:spcBef>
              <a:spcAft>
                <a:spcPts val="0"/>
              </a:spcAft>
              <a:buClr>
                <a:srgbClr val="000000"/>
              </a:buClr>
              <a:buSzPts val="800"/>
              <a:buChar char="•"/>
              <a:defRPr/>
            </a:lvl7pPr>
            <a:lvl8pPr indent="-279400" lvl="7" marL="3657600" algn="l">
              <a:lnSpc>
                <a:spcPct val="100000"/>
              </a:lnSpc>
              <a:spcBef>
                <a:spcPts val="1100"/>
              </a:spcBef>
              <a:spcAft>
                <a:spcPts val="0"/>
              </a:spcAft>
              <a:buClr>
                <a:srgbClr val="000000"/>
              </a:buClr>
              <a:buSzPts val="800"/>
              <a:buChar char="•"/>
              <a:defRPr/>
            </a:lvl8pPr>
            <a:lvl9pPr indent="-279400" lvl="8" marL="4114800" algn="l">
              <a:lnSpc>
                <a:spcPct val="100000"/>
              </a:lnSpc>
              <a:spcBef>
                <a:spcPts val="1100"/>
              </a:spcBef>
              <a:spcAft>
                <a:spcPts val="0"/>
              </a:spcAft>
              <a:buClr>
                <a:srgbClr val="000000"/>
              </a:buClr>
              <a:buSzPts val="800"/>
              <a:buChar char="•"/>
              <a:defRPr/>
            </a:lvl9pPr>
          </a:lstStyle>
          <a:p/>
        </p:txBody>
      </p:sp>
      <p:sp>
        <p:nvSpPr>
          <p:cNvPr id="173" name="Google Shape;173;p41"/>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174" name="Shape 174"/>
        <p:cNvGrpSpPr/>
        <p:nvPr/>
      </p:nvGrpSpPr>
      <p:grpSpPr>
        <a:xfrm>
          <a:off x="0" y="0"/>
          <a:ext cx="0" cy="0"/>
          <a:chOff x="0" y="0"/>
          <a:chExt cx="0" cy="0"/>
        </a:xfrm>
      </p:grpSpPr>
      <p:sp>
        <p:nvSpPr>
          <p:cNvPr id="175" name="Google Shape;175;p42"/>
          <p:cNvSpPr/>
          <p:nvPr>
            <p:ph idx="2" type="pic"/>
          </p:nvPr>
        </p:nvSpPr>
        <p:spPr>
          <a:xfrm>
            <a:off x="5788689" y="476250"/>
            <a:ext cx="3062688" cy="2033587"/>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76" name="Google Shape;176;p42"/>
          <p:cNvSpPr/>
          <p:nvPr>
            <p:ph idx="3" type="pic"/>
          </p:nvPr>
        </p:nvSpPr>
        <p:spPr>
          <a:xfrm>
            <a:off x="5798164" y="2657239"/>
            <a:ext cx="3055655" cy="2037104"/>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77" name="Google Shape;177;p42"/>
          <p:cNvSpPr/>
          <p:nvPr>
            <p:ph idx="4" type="pic"/>
          </p:nvPr>
        </p:nvSpPr>
        <p:spPr>
          <a:xfrm>
            <a:off x="-46738" y="476250"/>
            <a:ext cx="6322207" cy="4214805"/>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78" name="Google Shape;178;p42"/>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79" name="Shape 179"/>
        <p:cNvGrpSpPr/>
        <p:nvPr/>
      </p:nvGrpSpPr>
      <p:grpSpPr>
        <a:xfrm>
          <a:off x="0" y="0"/>
          <a:ext cx="0" cy="0"/>
          <a:chOff x="0" y="0"/>
          <a:chExt cx="0" cy="0"/>
        </a:xfrm>
      </p:grpSpPr>
      <p:sp>
        <p:nvSpPr>
          <p:cNvPr id="180" name="Google Shape;180;p43"/>
          <p:cNvSpPr/>
          <p:nvPr>
            <p:ph idx="2" type="pic"/>
          </p:nvPr>
        </p:nvSpPr>
        <p:spPr>
          <a:xfrm>
            <a:off x="0" y="-476250"/>
            <a:ext cx="9144000" cy="609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81" name="Google Shape;181;p43"/>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2" name="Shape 182"/>
        <p:cNvGrpSpPr/>
        <p:nvPr/>
      </p:nvGrpSpPr>
      <p:grpSpPr>
        <a:xfrm>
          <a:off x="0" y="0"/>
          <a:ext cx="0" cy="0"/>
          <a:chOff x="0" y="0"/>
          <a:chExt cx="0" cy="0"/>
        </a:xfrm>
      </p:grpSpPr>
      <p:sp>
        <p:nvSpPr>
          <p:cNvPr id="183" name="Google Shape;183;p44"/>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6" Type="http://schemas.openxmlformats.org/officeDocument/2006/relationships/theme" Target="../theme/theme4.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lvl1pPr lvl="0"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1pPr>
            <a:lvl2pPr lvl="1"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2pPr>
            <a:lvl3pPr lvl="2"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3pPr>
            <a:lvl4pPr lvl="3"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4pPr>
            <a:lvl5pPr lvl="4"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5pPr>
            <a:lvl6pPr lvl="5"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6pPr>
            <a:lvl7pPr lvl="6"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7pPr>
            <a:lvl8pPr lvl="7"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8pPr>
            <a:lvl9pPr lvl="8"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9pPr>
          </a:lstStyle>
          <a:p/>
        </p:txBody>
      </p:sp>
      <p:sp>
        <p:nvSpPr>
          <p:cNvPr id="52" name="Google Shape;52;p13"/>
          <p:cNvSpPr txBox="1"/>
          <p:nvPr>
            <p:ph idx="1" type="body"/>
          </p:nvPr>
        </p:nvSpPr>
        <p:spPr>
          <a:xfrm>
            <a:off x="452438" y="1593189"/>
            <a:ext cx="8239125" cy="3096004"/>
          </a:xfrm>
          <a:prstGeom prst="rect">
            <a:avLst/>
          </a:prstGeom>
          <a:noFill/>
          <a:ln>
            <a:noFill/>
          </a:ln>
        </p:spPr>
        <p:txBody>
          <a:bodyPr anchorCtr="0" anchor="t" bIns="19050" lIns="19050" spcFirstLastPara="1" rIns="19050" wrap="square" tIns="19050">
            <a:noAutofit/>
          </a:bodyPr>
          <a:lstStyle>
            <a:lvl1pPr indent="-317500" lvl="0" marL="45720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indent="-317500" lvl="1" marL="91440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indent="-317500" lvl="2" marL="137160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indent="-317500" lvl="3" marL="182880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indent="-317500" lvl="4" marL="228600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indent="-317500" lvl="5" marL="274320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indent="-317500" lvl="6" marL="320040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indent="-317500" lvl="7" marL="365760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indent="-317500" lvl="8" marL="4114800" marR="0" rtl="0" algn="just">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53" name="Google Shape;53;p13"/>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sp>
        <p:nvSpPr>
          <p:cNvPr id="118" name="Google Shape;118;p29"/>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lvl1pPr lvl="0"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1pPr>
            <a:lvl2pPr lvl="1"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2pPr>
            <a:lvl3pPr lvl="2"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3pPr>
            <a:lvl4pPr lvl="3"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4pPr>
            <a:lvl5pPr lvl="4"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5pPr>
            <a:lvl6pPr lvl="5"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6pPr>
            <a:lvl7pPr lvl="6"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7pPr>
            <a:lvl8pPr lvl="7"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8pPr>
            <a:lvl9pPr lvl="8" marR="0" rtl="0" algn="l">
              <a:lnSpc>
                <a:spcPct val="80000"/>
              </a:lnSpc>
              <a:spcBef>
                <a:spcPts val="0"/>
              </a:spcBef>
              <a:spcAft>
                <a:spcPts val="0"/>
              </a:spcAft>
              <a:buClr>
                <a:srgbClr val="004C7F"/>
              </a:buClr>
              <a:buSzPts val="1500"/>
              <a:buFont typeface="Times New Roman"/>
              <a:buNone/>
              <a:defRPr b="1" i="0" sz="1500" u="none" cap="none" strike="noStrike">
                <a:solidFill>
                  <a:srgbClr val="004C7F"/>
                </a:solidFill>
                <a:latin typeface="Times New Roman"/>
                <a:ea typeface="Times New Roman"/>
                <a:cs typeface="Times New Roman"/>
                <a:sym typeface="Times New Roman"/>
              </a:defRPr>
            </a:lvl9pPr>
          </a:lstStyle>
          <a:p/>
        </p:txBody>
      </p:sp>
      <p:sp>
        <p:nvSpPr>
          <p:cNvPr id="119" name="Google Shape;119;p29"/>
          <p:cNvSpPr txBox="1"/>
          <p:nvPr>
            <p:ph idx="1" type="body"/>
          </p:nvPr>
        </p:nvSpPr>
        <p:spPr>
          <a:xfrm>
            <a:off x="452438" y="1593189"/>
            <a:ext cx="8239125" cy="3096004"/>
          </a:xfrm>
          <a:prstGeom prst="rect">
            <a:avLst/>
          </a:prstGeom>
          <a:noFill/>
          <a:ln>
            <a:noFill/>
          </a:ln>
        </p:spPr>
        <p:txBody>
          <a:bodyPr anchorCtr="0" anchor="t" bIns="19050" lIns="19050" spcFirstLastPara="1" rIns="19050" wrap="square" tIns="19050">
            <a:noAutofit/>
          </a:bodyPr>
          <a:lstStyle>
            <a:lvl1pPr indent="-317500" lvl="0" marL="45720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1pPr>
            <a:lvl2pPr indent="-317500" lvl="1" marL="91440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2pPr>
            <a:lvl3pPr indent="-317500" lvl="2" marL="137160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3pPr>
            <a:lvl4pPr indent="-317500" lvl="3" marL="182880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4pPr>
            <a:lvl5pPr indent="-317500" lvl="4" marL="228600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5pPr>
            <a:lvl6pPr indent="-317500" lvl="5" marL="274320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6pPr>
            <a:lvl7pPr indent="-317500" lvl="6" marL="320040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7pPr>
            <a:lvl8pPr indent="-317500" lvl="7" marL="365760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8pPr>
            <a:lvl9pPr indent="-317500" lvl="8" marL="4114800" marR="0" rtl="0" algn="l">
              <a:lnSpc>
                <a:spcPct val="100000"/>
              </a:lnSpc>
              <a:spcBef>
                <a:spcPts val="1100"/>
              </a:spcBef>
              <a:spcAft>
                <a:spcPts val="0"/>
              </a:spcAft>
              <a:buClr>
                <a:srgbClr val="000000"/>
              </a:buClr>
              <a:buSzPts val="1400"/>
              <a:buFont typeface="Times New Roman"/>
              <a:buChar char="•"/>
              <a:defRPr b="0" i="0" sz="1100" u="none" cap="none" strike="noStrike">
                <a:solidFill>
                  <a:srgbClr val="000000"/>
                </a:solidFill>
                <a:latin typeface="Times New Roman"/>
                <a:ea typeface="Times New Roman"/>
                <a:cs typeface="Times New Roman"/>
                <a:sym typeface="Times New Roman"/>
              </a:defRPr>
            </a:lvl9pPr>
          </a:lstStyle>
          <a:p/>
        </p:txBody>
      </p:sp>
      <p:sp>
        <p:nvSpPr>
          <p:cNvPr id="120" name="Google Shape;120;p29"/>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7"/>
          <p:cNvSpPr txBox="1"/>
          <p:nvPr/>
        </p:nvSpPr>
        <p:spPr>
          <a:xfrm>
            <a:off x="357412" y="1830500"/>
            <a:ext cx="8553000" cy="714300"/>
          </a:xfrm>
          <a:prstGeom prst="rect">
            <a:avLst/>
          </a:prstGeom>
          <a:noFill/>
          <a:ln>
            <a:noFill/>
          </a:ln>
        </p:spPr>
        <p:txBody>
          <a:bodyPr anchorCtr="0" anchor="t" bIns="19050" lIns="19050" spcFirstLastPara="1" rIns="19050" wrap="square" tIns="19050">
            <a:noAutofit/>
          </a:bodyPr>
          <a:lstStyle/>
          <a:p>
            <a:pPr indent="0" lvl="0" marL="0" rtl="0" algn="ctr">
              <a:spcBef>
                <a:spcPts val="0"/>
              </a:spcBef>
              <a:spcAft>
                <a:spcPts val="0"/>
              </a:spcAft>
              <a:buClr>
                <a:srgbClr val="FFFFFF"/>
              </a:buClr>
              <a:buSzPts val="2100"/>
              <a:buFont typeface="Helvetica Neue"/>
              <a:buNone/>
            </a:pPr>
            <a:r>
              <a:rPr b="1" lang="en" sz="2100">
                <a:solidFill>
                  <a:srgbClr val="FFFFFF"/>
                </a:solidFill>
                <a:latin typeface="Helvetica Neue"/>
                <a:ea typeface="Helvetica Neue"/>
                <a:cs typeface="Helvetica Neue"/>
                <a:sym typeface="Helvetica Neue"/>
              </a:rPr>
              <a:t>Twitter Sentiment Analysis to understand the public opinion towards Indian Agriculture Ministry using kNN and RandomForest algorithms</a:t>
            </a:r>
            <a:endParaRPr b="1" sz="2100">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2100"/>
              <a:buFont typeface="Helvetica Neue"/>
              <a:buNone/>
            </a:pPr>
            <a:r>
              <a:t/>
            </a:r>
            <a:endParaRPr b="1" sz="2100">
              <a:solidFill>
                <a:srgbClr val="FFFFFF"/>
              </a:solidFill>
              <a:latin typeface="Helvetica Neue"/>
              <a:ea typeface="Helvetica Neue"/>
              <a:cs typeface="Helvetica Neue"/>
              <a:sym typeface="Helvetica Neue"/>
            </a:endParaRPr>
          </a:p>
        </p:txBody>
      </p:sp>
      <p:sp>
        <p:nvSpPr>
          <p:cNvPr id="191" name="Google Shape;191;p47"/>
          <p:cNvSpPr txBox="1"/>
          <p:nvPr/>
        </p:nvSpPr>
        <p:spPr>
          <a:xfrm>
            <a:off x="576845" y="3758441"/>
            <a:ext cx="2763120" cy="833143"/>
          </a:xfrm>
          <a:prstGeom prst="rect">
            <a:avLst/>
          </a:prstGeom>
          <a:noFill/>
          <a:ln>
            <a:noFill/>
          </a:ln>
        </p:spPr>
        <p:txBody>
          <a:bodyPr anchorCtr="0" anchor="t" bIns="17150" lIns="17150" spcFirstLastPara="1" rIns="17150" wrap="square" tIns="17150">
            <a:noAutofit/>
          </a:bodyPr>
          <a:lstStyle/>
          <a:p>
            <a:pPr indent="0" lvl="0" marL="0" rtl="0" algn="l">
              <a:spcBef>
                <a:spcPts val="0"/>
              </a:spcBef>
              <a:spcAft>
                <a:spcPts val="0"/>
              </a:spcAft>
              <a:buClr>
                <a:srgbClr val="FFFFFF"/>
              </a:buClr>
              <a:buSzPts val="1100"/>
              <a:buFont typeface="Times New Roman"/>
              <a:buNone/>
            </a:pPr>
            <a:r>
              <a:rPr b="1" lang="en" sz="1200">
                <a:solidFill>
                  <a:srgbClr val="FFFFFF"/>
                </a:solidFill>
                <a:latin typeface="Times New Roman"/>
                <a:ea typeface="Times New Roman"/>
                <a:cs typeface="Times New Roman"/>
                <a:sym typeface="Times New Roman"/>
              </a:rPr>
              <a:t>Pratish Mashankar - 17BD1A1251</a:t>
            </a:r>
            <a:endParaRPr b="1" sz="1200">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FFFF"/>
              </a:buClr>
              <a:buSzPts val="1100"/>
              <a:buFont typeface="Times New Roman"/>
              <a:buNone/>
            </a:pPr>
            <a:r>
              <a:rPr b="1" i="0" lang="en" sz="1200" u="none" cap="none" strike="noStrike">
                <a:solidFill>
                  <a:srgbClr val="FFFFFF"/>
                </a:solidFill>
                <a:latin typeface="Times New Roman"/>
                <a:ea typeface="Times New Roman"/>
                <a:cs typeface="Times New Roman"/>
                <a:sym typeface="Times New Roman"/>
              </a:rPr>
              <a:t>Sreevarsh Vasista - 17BD1A1241</a:t>
            </a:r>
            <a:endParaRPr sz="1200"/>
          </a:p>
          <a:p>
            <a:pPr indent="0" lvl="0" marL="0" marR="0" rtl="0" algn="l">
              <a:lnSpc>
                <a:spcPct val="100000"/>
              </a:lnSpc>
              <a:spcBef>
                <a:spcPts val="0"/>
              </a:spcBef>
              <a:spcAft>
                <a:spcPts val="0"/>
              </a:spcAft>
              <a:buClr>
                <a:srgbClr val="FFFFFF"/>
              </a:buClr>
              <a:buSzPts val="1100"/>
              <a:buFont typeface="Times New Roman"/>
              <a:buNone/>
            </a:pPr>
            <a:r>
              <a:rPr b="1" i="0" lang="en" sz="1200" u="none" cap="none" strike="noStrike">
                <a:solidFill>
                  <a:srgbClr val="FFFFFF"/>
                </a:solidFill>
                <a:latin typeface="Times New Roman"/>
                <a:ea typeface="Times New Roman"/>
                <a:cs typeface="Times New Roman"/>
                <a:sym typeface="Times New Roman"/>
              </a:rPr>
              <a:t>Preethi Ranganathan - 17BD1A1252</a:t>
            </a:r>
            <a:endParaRPr sz="1200"/>
          </a:p>
          <a:p>
            <a:pPr indent="0" lvl="0" marL="0" marR="0" rtl="0" algn="l">
              <a:lnSpc>
                <a:spcPct val="100000"/>
              </a:lnSpc>
              <a:spcBef>
                <a:spcPts val="0"/>
              </a:spcBef>
              <a:spcAft>
                <a:spcPts val="0"/>
              </a:spcAft>
              <a:buClr>
                <a:srgbClr val="FFFFFF"/>
              </a:buClr>
              <a:buSzPts val="1100"/>
              <a:buFont typeface="Times New Roman"/>
              <a:buNone/>
            </a:pPr>
            <a:r>
              <a:rPr b="1" i="0" lang="en" sz="1200" u="none" cap="none" strike="noStrike">
                <a:solidFill>
                  <a:srgbClr val="FFFFFF"/>
                </a:solidFill>
                <a:latin typeface="Times New Roman"/>
                <a:ea typeface="Times New Roman"/>
                <a:cs typeface="Times New Roman"/>
                <a:sym typeface="Times New Roman"/>
              </a:rPr>
              <a:t>Radhika Bilolikar - 17BD1A1253</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6"/>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Data Flow Diagram (DFD)</a:t>
            </a:r>
            <a:endParaRPr sz="500"/>
          </a:p>
        </p:txBody>
      </p:sp>
      <p:pic>
        <p:nvPicPr>
          <p:cNvPr id="246" name="Google Shape;246;p56"/>
          <p:cNvPicPr preferRelativeResize="0"/>
          <p:nvPr/>
        </p:nvPicPr>
        <p:blipFill>
          <a:blip r:embed="rId3">
            <a:alphaModFix/>
          </a:blip>
          <a:stretch>
            <a:fillRect/>
          </a:stretch>
        </p:blipFill>
        <p:spPr>
          <a:xfrm>
            <a:off x="2369300" y="957563"/>
            <a:ext cx="4405402" cy="39442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7"/>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Sequence Diagram</a:t>
            </a:r>
            <a:endParaRPr sz="500"/>
          </a:p>
        </p:txBody>
      </p:sp>
      <p:pic>
        <p:nvPicPr>
          <p:cNvPr id="252" name="Google Shape;252;p57"/>
          <p:cNvPicPr preferRelativeResize="0"/>
          <p:nvPr/>
        </p:nvPicPr>
        <p:blipFill>
          <a:blip r:embed="rId3">
            <a:alphaModFix/>
          </a:blip>
          <a:stretch>
            <a:fillRect/>
          </a:stretch>
        </p:blipFill>
        <p:spPr>
          <a:xfrm>
            <a:off x="2311025" y="935238"/>
            <a:ext cx="4872264" cy="39442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8"/>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Activity Diagram</a:t>
            </a:r>
            <a:endParaRPr sz="500"/>
          </a:p>
        </p:txBody>
      </p:sp>
      <p:pic>
        <p:nvPicPr>
          <p:cNvPr id="258" name="Google Shape;258;p58"/>
          <p:cNvPicPr preferRelativeResize="0"/>
          <p:nvPr/>
        </p:nvPicPr>
        <p:blipFill>
          <a:blip r:embed="rId3">
            <a:alphaModFix/>
          </a:blip>
          <a:stretch>
            <a:fillRect/>
          </a:stretch>
        </p:blipFill>
        <p:spPr>
          <a:xfrm>
            <a:off x="2245525" y="599650"/>
            <a:ext cx="4086500" cy="4649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9"/>
          <p:cNvSpPr txBox="1"/>
          <p:nvPr/>
        </p:nvSpPr>
        <p:spPr>
          <a:xfrm>
            <a:off x="284400" y="216600"/>
            <a:ext cx="428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4C7F"/>
                </a:solidFill>
                <a:latin typeface="Times New Roman"/>
                <a:ea typeface="Times New Roman"/>
                <a:cs typeface="Times New Roman"/>
                <a:sym typeface="Times New Roman"/>
              </a:rPr>
              <a:t>CLASS DIAGRAM</a:t>
            </a:r>
            <a:endParaRPr b="1" sz="1200">
              <a:solidFill>
                <a:srgbClr val="004C7F"/>
              </a:solidFill>
              <a:latin typeface="Times New Roman"/>
              <a:ea typeface="Times New Roman"/>
              <a:cs typeface="Times New Roman"/>
              <a:sym typeface="Times New Roman"/>
            </a:endParaRPr>
          </a:p>
        </p:txBody>
      </p:sp>
      <p:pic>
        <p:nvPicPr>
          <p:cNvPr id="264" name="Google Shape;264;p59"/>
          <p:cNvPicPr preferRelativeResize="0"/>
          <p:nvPr/>
        </p:nvPicPr>
        <p:blipFill>
          <a:blip r:embed="rId3">
            <a:alphaModFix/>
          </a:blip>
          <a:stretch>
            <a:fillRect/>
          </a:stretch>
        </p:blipFill>
        <p:spPr>
          <a:xfrm>
            <a:off x="1857375" y="814388"/>
            <a:ext cx="5429250" cy="3514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0"/>
          <p:cNvSpPr txBox="1"/>
          <p:nvPr/>
        </p:nvSpPr>
        <p:spPr>
          <a:xfrm>
            <a:off x="176200" y="194275"/>
            <a:ext cx="428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4C7F"/>
                </a:solidFill>
                <a:latin typeface="Times New Roman"/>
                <a:ea typeface="Times New Roman"/>
                <a:cs typeface="Times New Roman"/>
                <a:sym typeface="Times New Roman"/>
              </a:rPr>
              <a:t>DEPLOYMENT DIAGRAM</a:t>
            </a:r>
            <a:endParaRPr b="1" sz="1200">
              <a:solidFill>
                <a:srgbClr val="004C7F"/>
              </a:solidFill>
              <a:latin typeface="Times New Roman"/>
              <a:ea typeface="Times New Roman"/>
              <a:cs typeface="Times New Roman"/>
              <a:sym typeface="Times New Roman"/>
            </a:endParaRPr>
          </a:p>
        </p:txBody>
      </p:sp>
      <p:pic>
        <p:nvPicPr>
          <p:cNvPr id="270" name="Google Shape;270;p60"/>
          <p:cNvPicPr preferRelativeResize="0"/>
          <p:nvPr/>
        </p:nvPicPr>
        <p:blipFill>
          <a:blip r:embed="rId3">
            <a:alphaModFix/>
          </a:blip>
          <a:stretch>
            <a:fillRect/>
          </a:stretch>
        </p:blipFill>
        <p:spPr>
          <a:xfrm>
            <a:off x="1732825" y="735200"/>
            <a:ext cx="5678339" cy="427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1"/>
          <p:cNvSpPr txBox="1"/>
          <p:nvPr/>
        </p:nvSpPr>
        <p:spPr>
          <a:xfrm>
            <a:off x="2374875" y="2008900"/>
            <a:ext cx="514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4C7F"/>
                </a:solidFill>
                <a:latin typeface="Times New Roman"/>
                <a:ea typeface="Times New Roman"/>
                <a:cs typeface="Times New Roman"/>
                <a:sym typeface="Times New Roman"/>
              </a:rPr>
              <a:t>STAGE 1: EVALUATING KNN AND RANDOMFOREST ALGORITHMS</a:t>
            </a:r>
            <a:endParaRPr b="1">
              <a:solidFill>
                <a:srgbClr val="004C7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2"/>
          <p:cNvSpPr txBox="1"/>
          <p:nvPr>
            <p:ph idx="2" type="body"/>
          </p:nvPr>
        </p:nvSpPr>
        <p:spPr>
          <a:xfrm>
            <a:off x="345363" y="658414"/>
            <a:ext cx="8239200" cy="3096000"/>
          </a:xfrm>
          <a:prstGeom prst="rect">
            <a:avLst/>
          </a:prstGeom>
        </p:spPr>
        <p:txBody>
          <a:bodyPr anchorCtr="0" anchor="t" bIns="19050" lIns="19050" spcFirstLastPara="1" rIns="19050" wrap="square" tIns="19050">
            <a:noAutofit/>
          </a:bodyPr>
          <a:lstStyle/>
          <a:p>
            <a:pPr indent="0" lvl="0" marL="0" rtl="0" algn="l">
              <a:lnSpc>
                <a:spcPct val="150000"/>
              </a:lnSpc>
              <a:spcBef>
                <a:spcPts val="1700"/>
              </a:spcBef>
              <a:spcAft>
                <a:spcPts val="0"/>
              </a:spcAft>
              <a:buNone/>
            </a:pPr>
            <a:r>
              <a:t/>
            </a:r>
            <a:endParaRPr sz="1000">
              <a:highlight>
                <a:srgbClr val="FFFFFF"/>
              </a:highlight>
            </a:endParaRPr>
          </a:p>
          <a:p>
            <a:pPr indent="0" lvl="0" marL="0" rtl="0" algn="l">
              <a:lnSpc>
                <a:spcPct val="150000"/>
              </a:lnSpc>
              <a:spcBef>
                <a:spcPts val="1700"/>
              </a:spcBef>
              <a:spcAft>
                <a:spcPts val="0"/>
              </a:spcAft>
              <a:buNone/>
            </a:pPr>
            <a:r>
              <a:rPr b="1" lang="en" sz="1000">
                <a:highlight>
                  <a:srgbClr val="FFFFFF"/>
                </a:highlight>
              </a:rPr>
              <a:t>Step 1:</a:t>
            </a:r>
            <a:r>
              <a:rPr lang="en" sz="1000">
                <a:highlight>
                  <a:srgbClr val="FFFFFF"/>
                </a:highlight>
              </a:rPr>
              <a:t> calculate the term frequency, the first measure of the score.</a:t>
            </a:r>
            <a:endParaRPr sz="1000">
              <a:highlight>
                <a:srgbClr val="FFFFFF"/>
              </a:highlight>
            </a:endParaRPr>
          </a:p>
          <a:p>
            <a:pPr indent="0" lvl="0" marL="0" rtl="0" algn="ctr">
              <a:lnSpc>
                <a:spcPct val="150000"/>
              </a:lnSpc>
              <a:spcBef>
                <a:spcPts val="1700"/>
              </a:spcBef>
              <a:spcAft>
                <a:spcPts val="0"/>
              </a:spcAft>
              <a:buNone/>
            </a:pPr>
            <a:r>
              <a:rPr i="1" lang="en" sz="1000">
                <a:highlight>
                  <a:srgbClr val="FFFFFF"/>
                </a:highlight>
              </a:rPr>
              <a:t>tf(w,d)=log(1+f(w,d))</a:t>
            </a:r>
            <a:endParaRPr i="1" sz="1000">
              <a:highlight>
                <a:srgbClr val="FFFFFF"/>
              </a:highlight>
            </a:endParaRPr>
          </a:p>
          <a:p>
            <a:pPr indent="-292100" lvl="0" marL="457200" rtl="0" algn="l">
              <a:lnSpc>
                <a:spcPct val="150000"/>
              </a:lnSpc>
              <a:spcBef>
                <a:spcPts val="1700"/>
              </a:spcBef>
              <a:spcAft>
                <a:spcPts val="0"/>
              </a:spcAft>
              <a:buSzPts val="1000"/>
              <a:buChar char="●"/>
            </a:pPr>
            <a:r>
              <a:rPr lang="en" sz="1000">
                <a:highlight>
                  <a:srgbClr val="FFFFFF"/>
                </a:highlight>
              </a:rPr>
              <a:t>Here </a:t>
            </a:r>
            <a:r>
              <a:rPr i="1" lang="en" sz="1000">
                <a:highlight>
                  <a:srgbClr val="FFFFFF"/>
                </a:highlight>
              </a:rPr>
              <a:t>f(w,d)</a:t>
            </a:r>
            <a:r>
              <a:rPr lang="en" sz="1000">
                <a:highlight>
                  <a:srgbClr val="FFFFFF"/>
                </a:highlight>
              </a:rPr>
              <a:t> is the frequency of word </a:t>
            </a:r>
            <a:r>
              <a:rPr i="1" lang="en" sz="1000">
                <a:highlight>
                  <a:srgbClr val="FFFFFF"/>
                </a:highlight>
              </a:rPr>
              <a:t>w</a:t>
            </a:r>
            <a:r>
              <a:rPr lang="en" sz="1000">
                <a:highlight>
                  <a:srgbClr val="FFFFFF"/>
                </a:highlight>
              </a:rPr>
              <a:t> in document</a:t>
            </a:r>
            <a:r>
              <a:rPr i="1" lang="en" sz="1000">
                <a:highlight>
                  <a:srgbClr val="FFFFFF"/>
                </a:highlight>
              </a:rPr>
              <a:t> d.</a:t>
            </a:r>
            <a:endParaRPr i="1" sz="1000">
              <a:highlight>
                <a:srgbClr val="FFFFFF"/>
              </a:highlight>
            </a:endParaRPr>
          </a:p>
          <a:p>
            <a:pPr indent="0" lvl="0" marL="0" rtl="0" algn="l">
              <a:lnSpc>
                <a:spcPct val="150000"/>
              </a:lnSpc>
              <a:spcBef>
                <a:spcPts val="1700"/>
              </a:spcBef>
              <a:spcAft>
                <a:spcPts val="0"/>
              </a:spcAft>
              <a:buNone/>
            </a:pPr>
            <a:r>
              <a:rPr b="1" lang="en" sz="1000">
                <a:highlight>
                  <a:srgbClr val="FFFFFF"/>
                </a:highlight>
              </a:rPr>
              <a:t>Step 2:</a:t>
            </a:r>
            <a:r>
              <a:rPr lang="en" sz="1000">
                <a:highlight>
                  <a:srgbClr val="FFFFFF"/>
                </a:highlight>
              </a:rPr>
              <a:t> calculate the inverse term frequency. </a:t>
            </a:r>
            <a:endParaRPr sz="1000">
              <a:highlight>
                <a:srgbClr val="FFFFFF"/>
              </a:highlight>
            </a:endParaRPr>
          </a:p>
          <a:p>
            <a:pPr indent="0" lvl="0" marL="0" rtl="0" algn="ctr">
              <a:lnSpc>
                <a:spcPct val="150000"/>
              </a:lnSpc>
              <a:spcBef>
                <a:spcPts val="1700"/>
              </a:spcBef>
              <a:spcAft>
                <a:spcPts val="0"/>
              </a:spcAft>
              <a:buNone/>
            </a:pPr>
            <a:r>
              <a:rPr i="1" lang="en" sz="1000">
                <a:highlight>
                  <a:srgbClr val="FFFFFF"/>
                </a:highlight>
              </a:rPr>
              <a:t>idf(w,D)=log(N/f(w,D))</a:t>
            </a:r>
            <a:endParaRPr i="1" sz="1000">
              <a:highlight>
                <a:srgbClr val="FFFFFF"/>
              </a:highlight>
            </a:endParaRPr>
          </a:p>
          <a:p>
            <a:pPr indent="-292100" lvl="0" marL="457200" rtl="0" algn="l">
              <a:lnSpc>
                <a:spcPct val="150000"/>
              </a:lnSpc>
              <a:spcBef>
                <a:spcPts val="1700"/>
              </a:spcBef>
              <a:spcAft>
                <a:spcPts val="0"/>
              </a:spcAft>
              <a:buSzPts val="1000"/>
              <a:buChar char="●"/>
            </a:pPr>
            <a:r>
              <a:rPr lang="en" sz="1000">
                <a:highlight>
                  <a:srgbClr val="FFFFFF"/>
                </a:highlight>
              </a:rPr>
              <a:t>With </a:t>
            </a:r>
            <a:r>
              <a:rPr i="1" lang="en" sz="1000">
                <a:highlight>
                  <a:srgbClr val="FFFFFF"/>
                </a:highlight>
              </a:rPr>
              <a:t>N </a:t>
            </a:r>
            <a:r>
              <a:rPr lang="en" sz="1000">
                <a:highlight>
                  <a:srgbClr val="FFFFFF"/>
                </a:highlight>
              </a:rPr>
              <a:t>documents in the dataset and </a:t>
            </a:r>
            <a:r>
              <a:rPr i="1" lang="en" sz="1000">
                <a:highlight>
                  <a:srgbClr val="FFFFFF"/>
                </a:highlight>
              </a:rPr>
              <a:t>f(w, D) </a:t>
            </a:r>
            <a:r>
              <a:rPr lang="en" sz="1000">
                <a:highlight>
                  <a:srgbClr val="FFFFFF"/>
                </a:highlight>
              </a:rPr>
              <a:t>the frequency of word </a:t>
            </a:r>
            <a:r>
              <a:rPr i="1" lang="en" sz="1000">
                <a:highlight>
                  <a:srgbClr val="FFFFFF"/>
                </a:highlight>
              </a:rPr>
              <a:t>w </a:t>
            </a:r>
            <a:r>
              <a:rPr lang="en" sz="1000">
                <a:highlight>
                  <a:srgbClr val="FFFFFF"/>
                </a:highlight>
              </a:rPr>
              <a:t>in the whole dataset, this number will be lower with more appearances of the word in the whole dataset.</a:t>
            </a:r>
            <a:endParaRPr sz="1000">
              <a:highlight>
                <a:srgbClr val="FFFFFF"/>
              </a:highlight>
            </a:endParaRPr>
          </a:p>
          <a:p>
            <a:pPr indent="0" lvl="0" marL="0" rtl="0" algn="l">
              <a:lnSpc>
                <a:spcPct val="150000"/>
              </a:lnSpc>
              <a:spcBef>
                <a:spcPts val="1700"/>
              </a:spcBef>
              <a:spcAft>
                <a:spcPts val="0"/>
              </a:spcAft>
              <a:buNone/>
            </a:pPr>
            <a:r>
              <a:rPr b="1" lang="en" sz="1000">
                <a:highlight>
                  <a:srgbClr val="FFFFFF"/>
                </a:highlight>
              </a:rPr>
              <a:t>Final Step:</a:t>
            </a:r>
            <a:r>
              <a:rPr lang="en" sz="1000">
                <a:highlight>
                  <a:srgbClr val="FFFFFF"/>
                </a:highlight>
              </a:rPr>
              <a:t> compute the TF-IDF score by the following formula:</a:t>
            </a:r>
            <a:endParaRPr sz="1000">
              <a:highlight>
                <a:srgbClr val="FFFFFF"/>
              </a:highlight>
            </a:endParaRPr>
          </a:p>
          <a:p>
            <a:pPr indent="0" lvl="0" marL="0" rtl="0" algn="ctr">
              <a:lnSpc>
                <a:spcPct val="150000"/>
              </a:lnSpc>
              <a:spcBef>
                <a:spcPts val="1700"/>
              </a:spcBef>
              <a:spcAft>
                <a:spcPts val="0"/>
              </a:spcAft>
              <a:buNone/>
            </a:pPr>
            <a:r>
              <a:rPr i="1" lang="en" sz="1000">
                <a:highlight>
                  <a:srgbClr val="FFFFFF"/>
                </a:highlight>
              </a:rPr>
              <a:t>tfidf(w,d,D)=tf(w,d)*idf(w,D)</a:t>
            </a:r>
            <a:endParaRPr i="1" sz="1000">
              <a:highlight>
                <a:srgbClr val="FFFFFF"/>
              </a:highlight>
            </a:endParaRPr>
          </a:p>
          <a:p>
            <a:pPr indent="0" lvl="0" marL="0" rtl="0" algn="l">
              <a:spcBef>
                <a:spcPts val="1100"/>
              </a:spcBef>
              <a:spcAft>
                <a:spcPts val="0"/>
              </a:spcAft>
              <a:buNone/>
            </a:pPr>
            <a:r>
              <a:t/>
            </a:r>
            <a:endParaRPr sz="500"/>
          </a:p>
        </p:txBody>
      </p:sp>
      <p:sp>
        <p:nvSpPr>
          <p:cNvPr id="281" name="Google Shape;281;p62"/>
          <p:cNvSpPr txBox="1"/>
          <p:nvPr/>
        </p:nvSpPr>
        <p:spPr>
          <a:xfrm>
            <a:off x="637500" y="174625"/>
            <a:ext cx="39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TFIDF VECTORIZER</a:t>
            </a:r>
            <a:endParaRPr b="1">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3"/>
          <p:cNvSpPr txBox="1"/>
          <p:nvPr>
            <p:ph type="title"/>
          </p:nvPr>
        </p:nvSpPr>
        <p:spPr>
          <a:xfrm>
            <a:off x="452438" y="357188"/>
            <a:ext cx="8239200" cy="537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Observations</a:t>
            </a:r>
            <a:endParaRPr/>
          </a:p>
        </p:txBody>
      </p:sp>
      <p:pic>
        <p:nvPicPr>
          <p:cNvPr id="287" name="Google Shape;287;p63"/>
          <p:cNvPicPr preferRelativeResize="0"/>
          <p:nvPr/>
        </p:nvPicPr>
        <p:blipFill>
          <a:blip r:embed="rId3">
            <a:alphaModFix/>
          </a:blip>
          <a:stretch>
            <a:fillRect/>
          </a:stretch>
        </p:blipFill>
        <p:spPr>
          <a:xfrm>
            <a:off x="1924050" y="1526613"/>
            <a:ext cx="5295900" cy="2809875"/>
          </a:xfrm>
          <a:prstGeom prst="rect">
            <a:avLst/>
          </a:prstGeom>
          <a:noFill/>
          <a:ln>
            <a:noFill/>
          </a:ln>
        </p:spPr>
      </p:pic>
      <p:sp>
        <p:nvSpPr>
          <p:cNvPr id="288" name="Google Shape;288;p63"/>
          <p:cNvSpPr txBox="1"/>
          <p:nvPr/>
        </p:nvSpPr>
        <p:spPr>
          <a:xfrm>
            <a:off x="1172625" y="1044350"/>
            <a:ext cx="5116800" cy="332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200">
                <a:solidFill>
                  <a:srgbClr val="004C7F"/>
                </a:solidFill>
                <a:latin typeface="Times New Roman"/>
                <a:ea typeface="Times New Roman"/>
                <a:cs typeface="Times New Roman"/>
                <a:sym typeface="Times New Roman"/>
              </a:rPr>
              <a:t>Output for KNN with max_features=250</a:t>
            </a:r>
            <a:endParaRPr sz="12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4"/>
          <p:cNvSpPr txBox="1"/>
          <p:nvPr>
            <p:ph type="title"/>
          </p:nvPr>
        </p:nvSpPr>
        <p:spPr>
          <a:xfrm>
            <a:off x="452438" y="357188"/>
            <a:ext cx="8239200" cy="537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sz="1200"/>
              <a:t>Output for KNN with max_features=500</a:t>
            </a:r>
            <a:endParaRPr/>
          </a:p>
        </p:txBody>
      </p:sp>
      <p:pic>
        <p:nvPicPr>
          <p:cNvPr id="294" name="Google Shape;294;p64"/>
          <p:cNvPicPr preferRelativeResize="0"/>
          <p:nvPr/>
        </p:nvPicPr>
        <p:blipFill>
          <a:blip r:embed="rId3">
            <a:alphaModFix/>
          </a:blip>
          <a:stretch>
            <a:fillRect/>
          </a:stretch>
        </p:blipFill>
        <p:spPr>
          <a:xfrm>
            <a:off x="1707000" y="1242313"/>
            <a:ext cx="5362575" cy="279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65"/>
          <p:cNvSpPr txBox="1"/>
          <p:nvPr>
            <p:ph type="title"/>
          </p:nvPr>
        </p:nvSpPr>
        <p:spPr>
          <a:xfrm>
            <a:off x="452438" y="357188"/>
            <a:ext cx="8239200" cy="537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sz="1200"/>
              <a:t>Output for RF with max_features=250</a:t>
            </a:r>
            <a:endParaRPr/>
          </a:p>
        </p:txBody>
      </p:sp>
      <p:pic>
        <p:nvPicPr>
          <p:cNvPr id="300" name="Google Shape;300;p65"/>
          <p:cNvPicPr preferRelativeResize="0"/>
          <p:nvPr/>
        </p:nvPicPr>
        <p:blipFill>
          <a:blip r:embed="rId3">
            <a:alphaModFix/>
          </a:blip>
          <a:stretch>
            <a:fillRect/>
          </a:stretch>
        </p:blipFill>
        <p:spPr>
          <a:xfrm>
            <a:off x="1182875" y="1404950"/>
            <a:ext cx="5181600" cy="276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8"/>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ctr">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Abstract</a:t>
            </a:r>
            <a:endParaRPr sz="500"/>
          </a:p>
        </p:txBody>
      </p:sp>
      <p:sp>
        <p:nvSpPr>
          <p:cNvPr id="197" name="Google Shape;197;p48"/>
          <p:cNvSpPr txBox="1"/>
          <p:nvPr>
            <p:ph idx="2" type="body"/>
          </p:nvPr>
        </p:nvSpPr>
        <p:spPr>
          <a:xfrm>
            <a:off x="452438" y="1023748"/>
            <a:ext cx="8239125" cy="3096004"/>
          </a:xfrm>
          <a:prstGeom prst="rect">
            <a:avLst/>
          </a:prstGeom>
          <a:noFill/>
          <a:ln>
            <a:noFill/>
          </a:ln>
        </p:spPr>
        <p:txBody>
          <a:bodyPr anchorCtr="0" anchor="t" bIns="19050" lIns="19050" spcFirstLastPara="1" rIns="19050" wrap="square" tIns="19050">
            <a:noAutofit/>
          </a:bodyPr>
          <a:lstStyle/>
          <a:p>
            <a:pPr indent="0" lvl="0" marL="0" rtl="0" algn="just">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Sentiment Analysis is the process of computationally determining whether the given text data is positive, negative or neutral. This analysis when done on the Tweets gathered from Twitter is called as Twitter Sentiment Analysis. This analysis is used in many different fields such as politics, business etc. As of 2018, Twitter had more than 330 million monthly active users, with over 500 million tweets per day, thus the corpus for analysis is ample in amount. This project deals with the analysis of the </a:t>
            </a:r>
            <a:r>
              <a:rPr lang="en" sz="1200"/>
              <a:t>Agricultural</a:t>
            </a:r>
            <a:r>
              <a:rPr b="0" i="0" lang="en" sz="1200" u="none" cap="none" strike="noStrike">
                <a:solidFill>
                  <a:srgbClr val="000000"/>
                </a:solidFill>
                <a:latin typeface="Times New Roman"/>
                <a:ea typeface="Times New Roman"/>
                <a:cs typeface="Times New Roman"/>
                <a:sym typeface="Times New Roman"/>
              </a:rPr>
              <a:t> Ministr</a:t>
            </a:r>
            <a:r>
              <a:rPr lang="en" sz="1200"/>
              <a:t>y</a:t>
            </a:r>
            <a:r>
              <a:rPr b="0" i="0" lang="en" sz="1200" u="none" cap="none" strike="noStrike">
                <a:solidFill>
                  <a:srgbClr val="000000"/>
                </a:solidFill>
                <a:latin typeface="Times New Roman"/>
                <a:ea typeface="Times New Roman"/>
                <a:cs typeface="Times New Roman"/>
                <a:sym typeface="Times New Roman"/>
              </a:rPr>
              <a:t> of Govt. Of India by analysing the feeling or sentiment behind the people expressing their views on twitter. The aim is to output how </a:t>
            </a:r>
            <a:r>
              <a:rPr lang="en" sz="1200"/>
              <a:t>the Agricultural</a:t>
            </a:r>
            <a:r>
              <a:rPr b="0" i="0" lang="en" sz="1200" u="none" cap="none" strike="noStrike">
                <a:solidFill>
                  <a:srgbClr val="000000"/>
                </a:solidFill>
                <a:latin typeface="Times New Roman"/>
                <a:ea typeface="Times New Roman"/>
                <a:cs typeface="Times New Roman"/>
                <a:sym typeface="Times New Roman"/>
              </a:rPr>
              <a:t> Ministr</a:t>
            </a:r>
            <a:r>
              <a:rPr lang="en" sz="1200"/>
              <a:t>y</a:t>
            </a:r>
            <a:r>
              <a:rPr b="0" i="0" lang="en" sz="1200" u="none" cap="none" strike="noStrike">
                <a:solidFill>
                  <a:srgbClr val="000000"/>
                </a:solidFill>
                <a:latin typeface="Times New Roman"/>
                <a:ea typeface="Times New Roman"/>
                <a:cs typeface="Times New Roman"/>
                <a:sym typeface="Times New Roman"/>
              </a:rPr>
              <a:t> ha</a:t>
            </a:r>
            <a:r>
              <a:rPr lang="en" sz="1200"/>
              <a:t>s</a:t>
            </a:r>
            <a:r>
              <a:rPr b="0" i="0" lang="en" sz="1200" u="none" cap="none" strike="noStrike">
                <a:solidFill>
                  <a:srgbClr val="000000"/>
                </a:solidFill>
                <a:latin typeface="Times New Roman"/>
                <a:ea typeface="Times New Roman"/>
                <a:cs typeface="Times New Roman"/>
                <a:sym typeface="Times New Roman"/>
              </a:rPr>
              <a:t> performed and determining the response of the people. This project uses </a:t>
            </a:r>
            <a:r>
              <a:rPr b="1" lang="en" sz="1200"/>
              <a:t>Twitter API - Tweepy</a:t>
            </a:r>
            <a:r>
              <a:rPr b="0" i="0" lang="en" sz="1200" u="none" cap="none" strike="noStrike">
                <a:solidFill>
                  <a:srgbClr val="000000"/>
                </a:solidFill>
                <a:latin typeface="Times New Roman"/>
                <a:ea typeface="Times New Roman"/>
                <a:cs typeface="Times New Roman"/>
                <a:sym typeface="Times New Roman"/>
              </a:rPr>
              <a:t>, in order to gather the data from twitter, </a:t>
            </a:r>
            <a:r>
              <a:rPr lang="en" sz="1200"/>
              <a:t>for which user authentication by</a:t>
            </a:r>
            <a:r>
              <a:rPr b="0" i="0" lang="en" sz="1200" u="none" cap="none" strike="noStrike">
                <a:solidFill>
                  <a:srgbClr val="000000"/>
                </a:solidFill>
                <a:latin typeface="Times New Roman"/>
                <a:ea typeface="Times New Roman"/>
                <a:cs typeface="Times New Roman"/>
                <a:sym typeface="Times New Roman"/>
              </a:rPr>
              <a:t> Twitter </a:t>
            </a:r>
            <a:r>
              <a:rPr lang="en" sz="1200"/>
              <a:t>is necessary.</a:t>
            </a:r>
            <a:r>
              <a:rPr b="0" i="0" lang="en" sz="1200" u="none" cap="none" strike="noStrike">
                <a:solidFill>
                  <a:srgbClr val="000000"/>
                </a:solidFill>
                <a:latin typeface="Times New Roman"/>
                <a:ea typeface="Times New Roman"/>
                <a:cs typeface="Times New Roman"/>
                <a:sym typeface="Times New Roman"/>
              </a:rPr>
              <a:t> The initial step of the project is </a:t>
            </a:r>
            <a:r>
              <a:rPr lang="en" sz="1200" u="sng"/>
              <a:t>Data Collection,</a:t>
            </a:r>
            <a:r>
              <a:rPr b="0" i="0" lang="en" sz="1200" u="none" cap="none" strike="noStrike">
                <a:solidFill>
                  <a:srgbClr val="000000"/>
                </a:solidFill>
                <a:latin typeface="Times New Roman"/>
                <a:ea typeface="Times New Roman"/>
                <a:cs typeface="Times New Roman"/>
                <a:sym typeface="Times New Roman"/>
              </a:rPr>
              <a:t> by using the Twitter API and collecting the data with the use of Cursor Object and its search parameters which determines the keywords to be searched for and the radius of the search, where the radius being 1607 kms</a:t>
            </a:r>
            <a:r>
              <a:rPr lang="en" sz="1200"/>
              <a:t>, half the length of the nation</a:t>
            </a:r>
            <a:r>
              <a:rPr b="0" i="0" lang="en" sz="1200" u="none" cap="none" strike="noStrike">
                <a:solidFill>
                  <a:srgbClr val="000000"/>
                </a:solidFill>
                <a:latin typeface="Times New Roman"/>
                <a:ea typeface="Times New Roman"/>
                <a:cs typeface="Times New Roman"/>
                <a:sym typeface="Times New Roman"/>
              </a:rPr>
              <a:t>. Second step being </a:t>
            </a:r>
            <a:r>
              <a:rPr lang="en" sz="1200" u="sng"/>
              <a:t>Data Cleaning</a:t>
            </a:r>
            <a:r>
              <a:rPr b="0" i="0" lang="en" sz="1200" u="none" cap="none" strike="noStrike">
                <a:solidFill>
                  <a:srgbClr val="000000"/>
                </a:solidFill>
                <a:latin typeface="Times New Roman"/>
                <a:ea typeface="Times New Roman"/>
                <a:cs typeface="Times New Roman"/>
                <a:sym typeface="Times New Roman"/>
              </a:rPr>
              <a:t>, the gathered data is then cleaned to extract various features</a:t>
            </a:r>
            <a:r>
              <a:rPr lang="en" sz="1200"/>
              <a:t>. Feature vectorization using </a:t>
            </a:r>
            <a:r>
              <a:rPr b="1" lang="en" sz="1200"/>
              <a:t>TFIDF Vectorizer</a:t>
            </a:r>
            <a:r>
              <a:rPr lang="en" sz="1200"/>
              <a:t> is performed to convert text to numbers. Machine Learning Algorithms namely</a:t>
            </a:r>
            <a:r>
              <a:rPr b="0" i="0" lang="en" sz="1200" u="none" cap="none" strike="noStrike">
                <a:solidFill>
                  <a:srgbClr val="000000"/>
                </a:solidFill>
                <a:latin typeface="Times New Roman"/>
                <a:ea typeface="Times New Roman"/>
                <a:cs typeface="Times New Roman"/>
                <a:sym typeface="Times New Roman"/>
              </a:rPr>
              <a:t> </a:t>
            </a:r>
            <a:r>
              <a:rPr b="1" lang="en" sz="1200"/>
              <a:t>Random Forest Classification algorithm </a:t>
            </a:r>
            <a:r>
              <a:rPr lang="en" sz="1200"/>
              <a:t>and </a:t>
            </a:r>
            <a:r>
              <a:rPr b="1" lang="en" sz="1200"/>
              <a:t>kNN</a:t>
            </a:r>
            <a:r>
              <a:rPr lang="en" sz="1200"/>
              <a:t> are trained using </a:t>
            </a:r>
            <a:r>
              <a:rPr b="1" lang="en" sz="1200"/>
              <a:t>Twitter and Reddit Sentimental analysis Dataset</a:t>
            </a:r>
            <a:r>
              <a:rPr lang="en" sz="1200"/>
              <a:t> from Kaggle to determine the accuracy of each algorithm. Library functions of </a:t>
            </a:r>
            <a:r>
              <a:rPr b="1" lang="en" sz="1200"/>
              <a:t>scikitlearn 2.0 </a:t>
            </a:r>
            <a:r>
              <a:rPr lang="en" sz="1200"/>
              <a:t>are used for train-test splitting. Better algorithm among the two with higher accuracy rate is employed </a:t>
            </a:r>
            <a:r>
              <a:rPr lang="en" sz="1200"/>
              <a:t>to output sentiment graphs </a:t>
            </a:r>
            <a:r>
              <a:rPr lang="en" sz="1200"/>
              <a:t>which denote the percentage of positive, negative and neutral responses of the public towards the Agricultural ministry</a:t>
            </a:r>
            <a:r>
              <a:rPr b="0" i="0" lang="en" sz="1200" u="none" cap="none" strike="noStrike">
                <a:solidFill>
                  <a:srgbClr val="000000"/>
                </a:solidFill>
                <a:latin typeface="Times New Roman"/>
                <a:ea typeface="Times New Roman"/>
                <a:cs typeface="Times New Roman"/>
                <a:sym typeface="Times New Roman"/>
              </a:rPr>
              <a:t>. This determines the public sentiment t</a:t>
            </a:r>
            <a:r>
              <a:rPr lang="en" sz="1200"/>
              <a:t>owards the Agricultural Ministry of India.</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6"/>
          <p:cNvSpPr txBox="1"/>
          <p:nvPr>
            <p:ph type="title"/>
          </p:nvPr>
        </p:nvSpPr>
        <p:spPr>
          <a:xfrm>
            <a:off x="452438" y="357188"/>
            <a:ext cx="8239200" cy="537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sz="1200"/>
              <a:t>Output for RF with max_features=750</a:t>
            </a:r>
            <a:endParaRPr/>
          </a:p>
        </p:txBody>
      </p:sp>
      <p:pic>
        <p:nvPicPr>
          <p:cNvPr id="306" name="Google Shape;306;p66"/>
          <p:cNvPicPr preferRelativeResize="0"/>
          <p:nvPr/>
        </p:nvPicPr>
        <p:blipFill>
          <a:blip r:embed="rId3">
            <a:alphaModFix/>
          </a:blip>
          <a:stretch>
            <a:fillRect/>
          </a:stretch>
        </p:blipFill>
        <p:spPr>
          <a:xfrm>
            <a:off x="1253925" y="1242313"/>
            <a:ext cx="5334000" cy="2800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7"/>
          <p:cNvSpPr txBox="1"/>
          <p:nvPr>
            <p:ph type="title"/>
          </p:nvPr>
        </p:nvSpPr>
        <p:spPr>
          <a:xfrm>
            <a:off x="452438" y="357188"/>
            <a:ext cx="8239200" cy="537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sz="1200"/>
              <a:t>Output for RF with max_features=500</a:t>
            </a:r>
            <a:endParaRPr/>
          </a:p>
        </p:txBody>
      </p:sp>
      <p:pic>
        <p:nvPicPr>
          <p:cNvPr id="312" name="Google Shape;312;p67"/>
          <p:cNvPicPr preferRelativeResize="0"/>
          <p:nvPr/>
        </p:nvPicPr>
        <p:blipFill>
          <a:blip r:embed="rId3">
            <a:alphaModFix/>
          </a:blip>
          <a:stretch>
            <a:fillRect/>
          </a:stretch>
        </p:blipFill>
        <p:spPr>
          <a:xfrm>
            <a:off x="1890763" y="1190613"/>
            <a:ext cx="5362575" cy="2762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8"/>
          <p:cNvSpPr txBox="1"/>
          <p:nvPr>
            <p:ph type="title"/>
          </p:nvPr>
        </p:nvSpPr>
        <p:spPr>
          <a:xfrm>
            <a:off x="452438" y="357188"/>
            <a:ext cx="8239200" cy="537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sz="1200"/>
              <a:t>Output for KNN with max_features=750</a:t>
            </a:r>
            <a:endParaRPr/>
          </a:p>
        </p:txBody>
      </p:sp>
      <p:pic>
        <p:nvPicPr>
          <p:cNvPr id="318" name="Google Shape;318;p68"/>
          <p:cNvPicPr preferRelativeResize="0"/>
          <p:nvPr/>
        </p:nvPicPr>
        <p:blipFill>
          <a:blip r:embed="rId3">
            <a:alphaModFix/>
          </a:blip>
          <a:stretch>
            <a:fillRect/>
          </a:stretch>
        </p:blipFill>
        <p:spPr>
          <a:xfrm>
            <a:off x="1458275" y="1190613"/>
            <a:ext cx="5362575" cy="276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9"/>
          <p:cNvSpPr txBox="1"/>
          <p:nvPr>
            <p:ph type="title"/>
          </p:nvPr>
        </p:nvSpPr>
        <p:spPr>
          <a:xfrm>
            <a:off x="452438" y="357188"/>
            <a:ext cx="8239200" cy="537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Result</a:t>
            </a:r>
            <a:endParaRPr/>
          </a:p>
        </p:txBody>
      </p:sp>
      <p:pic>
        <p:nvPicPr>
          <p:cNvPr id="324" name="Google Shape;324;p69"/>
          <p:cNvPicPr preferRelativeResize="0"/>
          <p:nvPr/>
        </p:nvPicPr>
        <p:blipFill>
          <a:blip r:embed="rId3">
            <a:alphaModFix/>
          </a:blip>
          <a:stretch>
            <a:fillRect/>
          </a:stretch>
        </p:blipFill>
        <p:spPr>
          <a:xfrm>
            <a:off x="2602300" y="85378"/>
            <a:ext cx="4068750" cy="494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0"/>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Accuracy measurement of Random Forest Algorithm</a:t>
            </a:r>
            <a:endParaRPr sz="500"/>
          </a:p>
        </p:txBody>
      </p:sp>
      <p:sp>
        <p:nvSpPr>
          <p:cNvPr id="330" name="Google Shape;330;p70"/>
          <p:cNvSpPr txBox="1"/>
          <p:nvPr>
            <p:ph idx="1" type="body"/>
          </p:nvPr>
        </p:nvSpPr>
        <p:spPr>
          <a:xfrm>
            <a:off x="452438" y="620078"/>
            <a:ext cx="8239200" cy="3504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000000"/>
              </a:buClr>
              <a:buSzPts val="900"/>
              <a:buFont typeface="Helvetica Neue"/>
              <a:buNone/>
            </a:pPr>
            <a:r>
              <a:rPr lang="en" sz="900"/>
              <a:t>When compared to kNN</a:t>
            </a:r>
            <a:endParaRPr sz="500"/>
          </a:p>
        </p:txBody>
      </p:sp>
      <p:pic>
        <p:nvPicPr>
          <p:cNvPr id="331" name="Google Shape;331;p70"/>
          <p:cNvPicPr preferRelativeResize="0"/>
          <p:nvPr/>
        </p:nvPicPr>
        <p:blipFill>
          <a:blip r:embed="rId3">
            <a:alphaModFix/>
          </a:blip>
          <a:stretch>
            <a:fillRect/>
          </a:stretch>
        </p:blipFill>
        <p:spPr>
          <a:xfrm>
            <a:off x="2147938" y="1139128"/>
            <a:ext cx="4848225" cy="3524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71"/>
          <p:cNvSpPr txBox="1"/>
          <p:nvPr/>
        </p:nvSpPr>
        <p:spPr>
          <a:xfrm>
            <a:off x="2429500" y="1899600"/>
            <a:ext cx="452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4C7F"/>
                </a:solidFill>
                <a:latin typeface="Times New Roman"/>
                <a:ea typeface="Times New Roman"/>
                <a:cs typeface="Times New Roman"/>
                <a:sym typeface="Times New Roman"/>
              </a:rPr>
              <a:t>STAGE 2:</a:t>
            </a:r>
            <a:endParaRPr b="1">
              <a:solidFill>
                <a:srgbClr val="004C7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004C7F"/>
                </a:solidFill>
                <a:latin typeface="Times New Roman"/>
                <a:ea typeface="Times New Roman"/>
                <a:cs typeface="Times New Roman"/>
                <a:sym typeface="Times New Roman"/>
              </a:rPr>
              <a:t>EXTRACTION AND CLEANING OF TARGET DATASET</a:t>
            </a:r>
            <a:endParaRPr b="1">
              <a:solidFill>
                <a:srgbClr val="004C7F"/>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72"/>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Glimpse of Code base for Data Collection</a:t>
            </a:r>
            <a:endParaRPr sz="500"/>
          </a:p>
        </p:txBody>
      </p:sp>
      <p:pic>
        <p:nvPicPr>
          <p:cNvPr descr="Image" id="342" name="Google Shape;342;p72"/>
          <p:cNvPicPr preferRelativeResize="0"/>
          <p:nvPr/>
        </p:nvPicPr>
        <p:blipFill rotWithShape="1">
          <a:blip r:embed="rId3">
            <a:alphaModFix/>
          </a:blip>
          <a:srcRect b="0" l="0" r="1477" t="0"/>
          <a:stretch/>
        </p:blipFill>
        <p:spPr>
          <a:xfrm>
            <a:off x="1524492" y="950282"/>
            <a:ext cx="2885712" cy="3733800"/>
          </a:xfrm>
          <a:prstGeom prst="rect">
            <a:avLst/>
          </a:prstGeom>
          <a:noFill/>
          <a:ln>
            <a:noFill/>
          </a:ln>
        </p:spPr>
      </p:pic>
      <p:pic>
        <p:nvPicPr>
          <p:cNvPr descr="Image" id="343" name="Google Shape;343;p72"/>
          <p:cNvPicPr preferRelativeResize="0"/>
          <p:nvPr/>
        </p:nvPicPr>
        <p:blipFill rotWithShape="1">
          <a:blip r:embed="rId4">
            <a:alphaModFix/>
          </a:blip>
          <a:srcRect b="0" l="0" r="0" t="0"/>
          <a:stretch/>
        </p:blipFill>
        <p:spPr>
          <a:xfrm>
            <a:off x="4771344" y="993145"/>
            <a:ext cx="2914650" cy="3648075"/>
          </a:xfrm>
          <a:prstGeom prst="rect">
            <a:avLst/>
          </a:prstGeom>
          <a:noFill/>
          <a:ln>
            <a:noFill/>
          </a:ln>
        </p:spPr>
      </p:pic>
      <p:sp>
        <p:nvSpPr>
          <p:cNvPr id="344" name="Google Shape;344;p72"/>
          <p:cNvSpPr/>
          <p:nvPr/>
        </p:nvSpPr>
        <p:spPr>
          <a:xfrm>
            <a:off x="1712841" y="1746939"/>
            <a:ext cx="732900" cy="846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45" name="Google Shape;345;p72"/>
          <p:cNvSpPr/>
          <p:nvPr/>
        </p:nvSpPr>
        <p:spPr>
          <a:xfrm>
            <a:off x="2245161" y="1992822"/>
            <a:ext cx="1645500" cy="60000"/>
          </a:xfrm>
          <a:prstGeom prst="rect">
            <a:avLst/>
          </a:prstGeom>
          <a:solidFill>
            <a:srgbClr val="92929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46" name="Google Shape;346;p72"/>
          <p:cNvSpPr/>
          <p:nvPr/>
        </p:nvSpPr>
        <p:spPr>
          <a:xfrm>
            <a:off x="2275604" y="2066220"/>
            <a:ext cx="1489800" cy="60000"/>
          </a:xfrm>
          <a:prstGeom prst="rect">
            <a:avLst/>
          </a:prstGeom>
          <a:solidFill>
            <a:srgbClr val="92929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47" name="Google Shape;347;p72"/>
          <p:cNvSpPr/>
          <p:nvPr/>
        </p:nvSpPr>
        <p:spPr>
          <a:xfrm>
            <a:off x="2245908" y="2139619"/>
            <a:ext cx="822300" cy="60000"/>
          </a:xfrm>
          <a:prstGeom prst="rect">
            <a:avLst/>
          </a:prstGeom>
          <a:solidFill>
            <a:srgbClr val="92929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48" name="Google Shape;348;p72"/>
          <p:cNvSpPr/>
          <p:nvPr/>
        </p:nvSpPr>
        <p:spPr>
          <a:xfrm>
            <a:off x="2336465" y="2213018"/>
            <a:ext cx="1662900" cy="84600"/>
          </a:xfrm>
          <a:prstGeom prst="rect">
            <a:avLst/>
          </a:prstGeom>
          <a:solidFill>
            <a:srgbClr val="92929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3"/>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Glimpse of Code base for Cleaning of the Data</a:t>
            </a:r>
            <a:endParaRPr sz="500"/>
          </a:p>
        </p:txBody>
      </p:sp>
      <p:pic>
        <p:nvPicPr>
          <p:cNvPr descr="Image" id="354" name="Google Shape;354;p73"/>
          <p:cNvPicPr preferRelativeResize="0"/>
          <p:nvPr/>
        </p:nvPicPr>
        <p:blipFill rotWithShape="1">
          <a:blip r:embed="rId3">
            <a:alphaModFix/>
          </a:blip>
          <a:srcRect b="0" l="0" r="0" t="0"/>
          <a:stretch/>
        </p:blipFill>
        <p:spPr>
          <a:xfrm>
            <a:off x="97458" y="911616"/>
            <a:ext cx="2924175" cy="3729038"/>
          </a:xfrm>
          <a:prstGeom prst="rect">
            <a:avLst/>
          </a:prstGeom>
          <a:noFill/>
          <a:ln>
            <a:noFill/>
          </a:ln>
        </p:spPr>
      </p:pic>
      <p:pic>
        <p:nvPicPr>
          <p:cNvPr descr="Image" id="355" name="Google Shape;355;p73"/>
          <p:cNvPicPr preferRelativeResize="0"/>
          <p:nvPr/>
        </p:nvPicPr>
        <p:blipFill rotWithShape="1">
          <a:blip r:embed="rId4">
            <a:alphaModFix/>
          </a:blip>
          <a:srcRect b="0" l="0" r="0" t="0"/>
          <a:stretch/>
        </p:blipFill>
        <p:spPr>
          <a:xfrm>
            <a:off x="3114675" y="904472"/>
            <a:ext cx="2914650" cy="3743325"/>
          </a:xfrm>
          <a:prstGeom prst="rect">
            <a:avLst/>
          </a:prstGeom>
          <a:noFill/>
          <a:ln>
            <a:noFill/>
          </a:ln>
        </p:spPr>
      </p:pic>
      <p:pic>
        <p:nvPicPr>
          <p:cNvPr descr="Image" id="356" name="Google Shape;356;p73"/>
          <p:cNvPicPr preferRelativeResize="0"/>
          <p:nvPr/>
        </p:nvPicPr>
        <p:blipFill rotWithShape="1">
          <a:blip r:embed="rId5">
            <a:alphaModFix/>
          </a:blip>
          <a:srcRect b="0" l="0" r="0" t="0"/>
          <a:stretch/>
        </p:blipFill>
        <p:spPr>
          <a:xfrm>
            <a:off x="6122367" y="949716"/>
            <a:ext cx="2914650" cy="36528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74"/>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Glimpse of the Code base for Prediction</a:t>
            </a:r>
            <a:endParaRPr sz="500"/>
          </a:p>
        </p:txBody>
      </p:sp>
      <p:pic>
        <p:nvPicPr>
          <p:cNvPr descr="Image" id="362" name="Google Shape;362;p74"/>
          <p:cNvPicPr preferRelativeResize="0"/>
          <p:nvPr/>
        </p:nvPicPr>
        <p:blipFill rotWithShape="1">
          <a:blip r:embed="rId3">
            <a:alphaModFix/>
          </a:blip>
          <a:srcRect b="0" l="0" r="0" t="0"/>
          <a:stretch/>
        </p:blipFill>
        <p:spPr>
          <a:xfrm>
            <a:off x="86190" y="863892"/>
            <a:ext cx="2928938" cy="3848100"/>
          </a:xfrm>
          <a:prstGeom prst="rect">
            <a:avLst/>
          </a:prstGeom>
          <a:noFill/>
          <a:ln>
            <a:noFill/>
          </a:ln>
        </p:spPr>
      </p:pic>
      <p:pic>
        <p:nvPicPr>
          <p:cNvPr descr="Image" id="363" name="Google Shape;363;p74"/>
          <p:cNvPicPr preferRelativeResize="0"/>
          <p:nvPr/>
        </p:nvPicPr>
        <p:blipFill rotWithShape="1">
          <a:blip r:embed="rId4">
            <a:alphaModFix/>
          </a:blip>
          <a:srcRect b="1215" l="0" r="0" t="0"/>
          <a:stretch/>
        </p:blipFill>
        <p:spPr>
          <a:xfrm>
            <a:off x="3226247" y="863817"/>
            <a:ext cx="2928938" cy="3848248"/>
          </a:xfrm>
          <a:prstGeom prst="rect">
            <a:avLst/>
          </a:prstGeom>
          <a:noFill/>
          <a:ln>
            <a:noFill/>
          </a:ln>
        </p:spPr>
      </p:pic>
      <p:pic>
        <p:nvPicPr>
          <p:cNvPr descr="Image" id="364" name="Google Shape;364;p74"/>
          <p:cNvPicPr preferRelativeResize="0"/>
          <p:nvPr/>
        </p:nvPicPr>
        <p:blipFill rotWithShape="1">
          <a:blip r:embed="rId5">
            <a:alphaModFix/>
          </a:blip>
          <a:srcRect b="0" l="0" r="0" t="0"/>
          <a:stretch/>
        </p:blipFill>
        <p:spPr>
          <a:xfrm>
            <a:off x="6250341" y="954998"/>
            <a:ext cx="2955837" cy="36212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5"/>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Continued</a:t>
            </a:r>
            <a:endParaRPr sz="500"/>
          </a:p>
        </p:txBody>
      </p:sp>
      <p:pic>
        <p:nvPicPr>
          <p:cNvPr descr="Image" id="370" name="Google Shape;370;p75"/>
          <p:cNvPicPr preferRelativeResize="0"/>
          <p:nvPr/>
        </p:nvPicPr>
        <p:blipFill rotWithShape="1">
          <a:blip r:embed="rId3">
            <a:alphaModFix/>
          </a:blip>
          <a:srcRect b="0" l="0" r="0" t="0"/>
          <a:stretch/>
        </p:blipFill>
        <p:spPr>
          <a:xfrm>
            <a:off x="139248" y="796693"/>
            <a:ext cx="2928938" cy="3871913"/>
          </a:xfrm>
          <a:prstGeom prst="rect">
            <a:avLst/>
          </a:prstGeom>
          <a:noFill/>
          <a:ln>
            <a:noFill/>
          </a:ln>
        </p:spPr>
      </p:pic>
      <p:pic>
        <p:nvPicPr>
          <p:cNvPr descr="Image" id="371" name="Google Shape;371;p75"/>
          <p:cNvPicPr preferRelativeResize="0"/>
          <p:nvPr/>
        </p:nvPicPr>
        <p:blipFill rotWithShape="1">
          <a:blip r:embed="rId4">
            <a:alphaModFix/>
          </a:blip>
          <a:srcRect b="0" l="0" r="0" t="0"/>
          <a:stretch/>
        </p:blipFill>
        <p:spPr>
          <a:xfrm>
            <a:off x="3105150" y="820505"/>
            <a:ext cx="2933700" cy="3824288"/>
          </a:xfrm>
          <a:prstGeom prst="rect">
            <a:avLst/>
          </a:prstGeom>
          <a:noFill/>
          <a:ln>
            <a:noFill/>
          </a:ln>
        </p:spPr>
      </p:pic>
      <p:pic>
        <p:nvPicPr>
          <p:cNvPr descr="Image" id="372" name="Google Shape;372;p75"/>
          <p:cNvPicPr preferRelativeResize="0"/>
          <p:nvPr/>
        </p:nvPicPr>
        <p:blipFill rotWithShape="1">
          <a:blip r:embed="rId5">
            <a:alphaModFix/>
          </a:blip>
          <a:srcRect b="0" l="0" r="0" t="0"/>
          <a:stretch/>
        </p:blipFill>
        <p:spPr>
          <a:xfrm>
            <a:off x="6075814" y="820469"/>
            <a:ext cx="2928938" cy="139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9"/>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Existing System</a:t>
            </a:r>
            <a:endParaRPr sz="500"/>
          </a:p>
        </p:txBody>
      </p:sp>
      <p:sp>
        <p:nvSpPr>
          <p:cNvPr id="203" name="Google Shape;203;p49"/>
          <p:cNvSpPr txBox="1"/>
          <p:nvPr>
            <p:ph idx="2" type="body"/>
          </p:nvPr>
        </p:nvSpPr>
        <p:spPr>
          <a:xfrm>
            <a:off x="452437" y="1023748"/>
            <a:ext cx="8239125" cy="3096004"/>
          </a:xfrm>
          <a:prstGeom prst="rect">
            <a:avLst/>
          </a:prstGeom>
          <a:noFill/>
          <a:ln>
            <a:noFill/>
          </a:ln>
        </p:spPr>
        <p:txBody>
          <a:bodyPr anchorCtr="0" anchor="t" bIns="19050" lIns="19050" spcFirstLastPara="1" rIns="19050" wrap="square" tIns="19050">
            <a:noAutofit/>
          </a:bodyPr>
          <a:lstStyle/>
          <a:p>
            <a:pPr indent="0" lvl="0" marL="0" rtl="0" algn="just">
              <a:lnSpc>
                <a:spcPct val="150000"/>
              </a:lnSpc>
              <a:spcBef>
                <a:spcPts val="0"/>
              </a:spcBef>
              <a:spcAft>
                <a:spcPts val="0"/>
              </a:spcAft>
              <a:buNone/>
            </a:pPr>
            <a:r>
              <a:t/>
            </a:r>
            <a:endParaRPr sz="1200"/>
          </a:p>
          <a:p>
            <a:pPr indent="-304800" lvl="0" marL="457200" rtl="0" algn="just">
              <a:lnSpc>
                <a:spcPct val="150000"/>
              </a:lnSpc>
              <a:spcBef>
                <a:spcPts val="1200"/>
              </a:spcBef>
              <a:spcAft>
                <a:spcPts val="0"/>
              </a:spcAft>
              <a:buSzPts val="1200"/>
              <a:buChar char="•"/>
            </a:pPr>
            <a:r>
              <a:rPr lang="en" sz="1200"/>
              <a:t>The current systems employ SVM and KNN algorithms in order to determine techniques to classify the sentiment label as accurately as possible. It introduces two methods: sentiment classification algorithm (SCA) based on k-nearest neighbor (KNN) and the support vector machine (SVM). Along with that, it evaluates their performance based on tweets. However the low accuracy of both the methods doesn't provide satisfactory results </a:t>
            </a:r>
            <a:endParaRPr sz="1500"/>
          </a:p>
          <a:p>
            <a:pPr indent="-304800" lvl="0" marL="457200" rtl="0" algn="just">
              <a:lnSpc>
                <a:spcPct val="150000"/>
              </a:lnSpc>
              <a:spcBef>
                <a:spcPts val="0"/>
              </a:spcBef>
              <a:spcAft>
                <a:spcPts val="0"/>
              </a:spcAft>
              <a:buSzPts val="1200"/>
              <a:buChar char="•"/>
            </a:pPr>
            <a:r>
              <a:rPr lang="en" sz="1200"/>
              <a:t>Another study conducts a real-time sentiment analysis of the public reaction towards the announcement of the Indian Union Budget 2020, or on only a few bills that the government has passed. This does not give any idea about the progress that the individual ministry is achieving. On social media platforms, the general public vents their opinions regarding popular issues, which includes various reforms that the state or the central government has implemented. The current system only gives a vague idea about the opinion or feeling of the people regarding some of the issues.</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76"/>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lang="en"/>
              <a:t>Code for Data Collection using Twitter  API: Tweepy</a:t>
            </a:r>
            <a:endParaRPr sz="500"/>
          </a:p>
        </p:txBody>
      </p:sp>
      <p:pic>
        <p:nvPicPr>
          <p:cNvPr descr="Image" id="378" name="Google Shape;378;p76"/>
          <p:cNvPicPr preferRelativeResize="0"/>
          <p:nvPr/>
        </p:nvPicPr>
        <p:blipFill rotWithShape="1">
          <a:blip r:embed="rId3">
            <a:alphaModFix/>
          </a:blip>
          <a:srcRect b="0" l="0" r="1474" t="0"/>
          <a:stretch/>
        </p:blipFill>
        <p:spPr>
          <a:xfrm>
            <a:off x="1524492" y="950282"/>
            <a:ext cx="2885713" cy="3733800"/>
          </a:xfrm>
          <a:prstGeom prst="rect">
            <a:avLst/>
          </a:prstGeom>
          <a:noFill/>
          <a:ln>
            <a:noFill/>
          </a:ln>
        </p:spPr>
      </p:pic>
      <p:pic>
        <p:nvPicPr>
          <p:cNvPr descr="Image" id="379" name="Google Shape;379;p76"/>
          <p:cNvPicPr preferRelativeResize="0"/>
          <p:nvPr/>
        </p:nvPicPr>
        <p:blipFill rotWithShape="1">
          <a:blip r:embed="rId4">
            <a:alphaModFix/>
          </a:blip>
          <a:srcRect b="0" l="0" r="0" t="0"/>
          <a:stretch/>
        </p:blipFill>
        <p:spPr>
          <a:xfrm>
            <a:off x="4771344" y="993145"/>
            <a:ext cx="2914650" cy="3648075"/>
          </a:xfrm>
          <a:prstGeom prst="rect">
            <a:avLst/>
          </a:prstGeom>
          <a:noFill/>
          <a:ln>
            <a:noFill/>
          </a:ln>
        </p:spPr>
      </p:pic>
      <p:sp>
        <p:nvSpPr>
          <p:cNvPr id="380" name="Google Shape;380;p76"/>
          <p:cNvSpPr/>
          <p:nvPr/>
        </p:nvSpPr>
        <p:spPr>
          <a:xfrm>
            <a:off x="1712841" y="1746939"/>
            <a:ext cx="732789" cy="8452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81" name="Google Shape;381;p76"/>
          <p:cNvSpPr/>
          <p:nvPr/>
        </p:nvSpPr>
        <p:spPr>
          <a:xfrm>
            <a:off x="2245161" y="1992822"/>
            <a:ext cx="1645500" cy="59868"/>
          </a:xfrm>
          <a:prstGeom prst="rect">
            <a:avLst/>
          </a:prstGeom>
          <a:solidFill>
            <a:srgbClr val="92929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82" name="Google Shape;382;p76"/>
          <p:cNvSpPr/>
          <p:nvPr/>
        </p:nvSpPr>
        <p:spPr>
          <a:xfrm>
            <a:off x="2275604" y="2066220"/>
            <a:ext cx="1489835" cy="59868"/>
          </a:xfrm>
          <a:prstGeom prst="rect">
            <a:avLst/>
          </a:prstGeom>
          <a:solidFill>
            <a:srgbClr val="92929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83" name="Google Shape;383;p76"/>
          <p:cNvSpPr/>
          <p:nvPr/>
        </p:nvSpPr>
        <p:spPr>
          <a:xfrm>
            <a:off x="2245908" y="2139619"/>
            <a:ext cx="822294" cy="59868"/>
          </a:xfrm>
          <a:prstGeom prst="rect">
            <a:avLst/>
          </a:prstGeom>
          <a:solidFill>
            <a:srgbClr val="92929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84" name="Google Shape;384;p76"/>
          <p:cNvSpPr/>
          <p:nvPr/>
        </p:nvSpPr>
        <p:spPr>
          <a:xfrm>
            <a:off x="2336465" y="2213018"/>
            <a:ext cx="1662767" cy="84520"/>
          </a:xfrm>
          <a:prstGeom prst="rect">
            <a:avLst/>
          </a:prstGeom>
          <a:solidFill>
            <a:srgbClr val="92929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7"/>
          <p:cNvSpPr txBox="1"/>
          <p:nvPr>
            <p:ph type="title"/>
          </p:nvPr>
        </p:nvSpPr>
        <p:spPr>
          <a:xfrm>
            <a:off x="452438" y="499313"/>
            <a:ext cx="8239200" cy="537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sz="1600"/>
              <a:t>Data Cleaning</a:t>
            </a:r>
            <a:endParaRPr sz="1600"/>
          </a:p>
        </p:txBody>
      </p:sp>
      <p:sp>
        <p:nvSpPr>
          <p:cNvPr id="390" name="Google Shape;390;p77"/>
          <p:cNvSpPr txBox="1"/>
          <p:nvPr>
            <p:ph idx="2" type="body"/>
          </p:nvPr>
        </p:nvSpPr>
        <p:spPr>
          <a:xfrm>
            <a:off x="452438" y="1317814"/>
            <a:ext cx="8239200" cy="3096000"/>
          </a:xfrm>
          <a:prstGeom prst="rect">
            <a:avLst/>
          </a:prstGeom>
        </p:spPr>
        <p:txBody>
          <a:bodyPr anchorCtr="0" anchor="t" bIns="19050" lIns="19050" spcFirstLastPara="1" rIns="19050" wrap="square" tIns="19050">
            <a:noAutofit/>
          </a:bodyPr>
          <a:lstStyle/>
          <a:p>
            <a:pPr indent="0" lvl="0" marL="0" rtl="0" algn="l">
              <a:lnSpc>
                <a:spcPct val="115000"/>
              </a:lnSpc>
              <a:spcBef>
                <a:spcPts val="1100"/>
              </a:spcBef>
              <a:spcAft>
                <a:spcPts val="0"/>
              </a:spcAft>
              <a:buNone/>
            </a:pPr>
            <a:r>
              <a:rPr lang="en" sz="1200"/>
              <a:t>The Data Cleaning of the data is done by:</a:t>
            </a:r>
            <a:endParaRPr sz="1200"/>
          </a:p>
          <a:p>
            <a:pPr indent="-304800" lvl="0" marL="457200" rtl="0" algn="l">
              <a:lnSpc>
                <a:spcPct val="115000"/>
              </a:lnSpc>
              <a:spcBef>
                <a:spcPts val="1100"/>
              </a:spcBef>
              <a:spcAft>
                <a:spcPts val="0"/>
              </a:spcAft>
              <a:buSzPts val="1200"/>
              <a:buAutoNum type="arabicPeriod"/>
            </a:pPr>
            <a:r>
              <a:rPr lang="en" sz="1200"/>
              <a:t>Remove all the special characters</a:t>
            </a:r>
            <a:endParaRPr sz="1200"/>
          </a:p>
          <a:p>
            <a:pPr indent="-304800" lvl="0" marL="457200" rtl="0" algn="l">
              <a:lnSpc>
                <a:spcPct val="115000"/>
              </a:lnSpc>
              <a:spcBef>
                <a:spcPts val="0"/>
              </a:spcBef>
              <a:spcAft>
                <a:spcPts val="0"/>
              </a:spcAft>
              <a:buSzPts val="1200"/>
              <a:buAutoNum type="arabicPeriod"/>
            </a:pPr>
            <a:r>
              <a:rPr lang="en" sz="1200"/>
              <a:t>Remove all single characters</a:t>
            </a:r>
            <a:endParaRPr sz="1200"/>
          </a:p>
          <a:p>
            <a:pPr indent="-304800" lvl="0" marL="457200" rtl="0" algn="l">
              <a:lnSpc>
                <a:spcPct val="115000"/>
              </a:lnSpc>
              <a:spcBef>
                <a:spcPts val="0"/>
              </a:spcBef>
              <a:spcAft>
                <a:spcPts val="0"/>
              </a:spcAft>
              <a:buSzPts val="1200"/>
              <a:buAutoNum type="arabicPeriod"/>
            </a:pPr>
            <a:r>
              <a:rPr lang="en" sz="1200"/>
              <a:t>Remove single characters from the start</a:t>
            </a:r>
            <a:endParaRPr sz="1200"/>
          </a:p>
          <a:p>
            <a:pPr indent="-304800" lvl="0" marL="457200" rtl="0" algn="l">
              <a:lnSpc>
                <a:spcPct val="115000"/>
              </a:lnSpc>
              <a:spcBef>
                <a:spcPts val="0"/>
              </a:spcBef>
              <a:spcAft>
                <a:spcPts val="0"/>
              </a:spcAft>
              <a:buSzPts val="1200"/>
              <a:buAutoNum type="arabicPeriod"/>
            </a:pPr>
            <a:r>
              <a:rPr lang="en" sz="1200"/>
              <a:t>Substituting multiple spaces with single space</a:t>
            </a:r>
            <a:endParaRPr sz="1200"/>
          </a:p>
          <a:p>
            <a:pPr indent="-304800" lvl="0" marL="457200" rtl="0" algn="l">
              <a:lnSpc>
                <a:spcPct val="115000"/>
              </a:lnSpc>
              <a:spcBef>
                <a:spcPts val="0"/>
              </a:spcBef>
              <a:spcAft>
                <a:spcPts val="0"/>
              </a:spcAft>
              <a:buSzPts val="1200"/>
              <a:buAutoNum type="arabicPeriod"/>
            </a:pPr>
            <a:r>
              <a:rPr lang="en" sz="1200"/>
              <a:t>Converting to Lowercase</a:t>
            </a:r>
            <a:endParaRPr sz="1200"/>
          </a:p>
          <a:p>
            <a:pPr indent="0" lvl="0" marL="0" rtl="0" algn="l">
              <a:spcBef>
                <a:spcPts val="1100"/>
              </a:spcBef>
              <a:spcAft>
                <a:spcPts val="0"/>
              </a:spcAft>
              <a:buNone/>
            </a:pPr>
            <a:r>
              <a:t/>
            </a:r>
            <a:endParaRPr sz="1500"/>
          </a:p>
          <a:p>
            <a:pPr indent="0" lvl="0" marL="0" rtl="0" algn="l">
              <a:spcBef>
                <a:spcPts val="1100"/>
              </a:spcBef>
              <a:spcAft>
                <a:spcPts val="0"/>
              </a:spcAft>
              <a:buNone/>
            </a:pPr>
            <a:r>
              <a:t/>
            </a:r>
            <a:endParaRPr sz="1500"/>
          </a:p>
          <a:p>
            <a:pPr indent="0" lvl="0" marL="0" rtl="0" algn="l">
              <a:spcBef>
                <a:spcPts val="1100"/>
              </a:spcBef>
              <a:spcAft>
                <a:spcPts val="0"/>
              </a:spcAft>
              <a:buNone/>
            </a:pPr>
            <a:r>
              <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8"/>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lang="en"/>
              <a:t>Code for cleaning of Dataset </a:t>
            </a:r>
            <a:endParaRPr sz="500"/>
          </a:p>
        </p:txBody>
      </p:sp>
      <p:pic>
        <p:nvPicPr>
          <p:cNvPr descr="Image" id="396" name="Google Shape;396;p78"/>
          <p:cNvPicPr preferRelativeResize="0"/>
          <p:nvPr/>
        </p:nvPicPr>
        <p:blipFill rotWithShape="1">
          <a:blip r:embed="rId3">
            <a:alphaModFix/>
          </a:blip>
          <a:srcRect b="0" l="0" r="0" t="0"/>
          <a:stretch/>
        </p:blipFill>
        <p:spPr>
          <a:xfrm>
            <a:off x="97458" y="911616"/>
            <a:ext cx="2924175" cy="3729038"/>
          </a:xfrm>
          <a:prstGeom prst="rect">
            <a:avLst/>
          </a:prstGeom>
          <a:noFill/>
          <a:ln>
            <a:noFill/>
          </a:ln>
        </p:spPr>
      </p:pic>
      <p:pic>
        <p:nvPicPr>
          <p:cNvPr descr="Image" id="397" name="Google Shape;397;p78"/>
          <p:cNvPicPr preferRelativeResize="0"/>
          <p:nvPr/>
        </p:nvPicPr>
        <p:blipFill rotWithShape="1">
          <a:blip r:embed="rId4">
            <a:alphaModFix/>
          </a:blip>
          <a:srcRect b="0" l="0" r="0" t="0"/>
          <a:stretch/>
        </p:blipFill>
        <p:spPr>
          <a:xfrm>
            <a:off x="3114675" y="904472"/>
            <a:ext cx="2914650" cy="3743325"/>
          </a:xfrm>
          <a:prstGeom prst="rect">
            <a:avLst/>
          </a:prstGeom>
          <a:noFill/>
          <a:ln>
            <a:noFill/>
          </a:ln>
        </p:spPr>
      </p:pic>
      <p:pic>
        <p:nvPicPr>
          <p:cNvPr descr="Image" id="398" name="Google Shape;398;p78"/>
          <p:cNvPicPr preferRelativeResize="0"/>
          <p:nvPr/>
        </p:nvPicPr>
        <p:blipFill rotWithShape="1">
          <a:blip r:embed="rId5">
            <a:alphaModFix/>
          </a:blip>
          <a:srcRect b="0" l="0" r="0" t="0"/>
          <a:stretch/>
        </p:blipFill>
        <p:spPr>
          <a:xfrm>
            <a:off x="6122367" y="949716"/>
            <a:ext cx="2914650" cy="36528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9"/>
          <p:cNvSpPr txBox="1"/>
          <p:nvPr/>
        </p:nvSpPr>
        <p:spPr>
          <a:xfrm>
            <a:off x="3208200" y="2008900"/>
            <a:ext cx="39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4C7F"/>
                </a:solidFill>
                <a:latin typeface="Times New Roman"/>
                <a:ea typeface="Times New Roman"/>
                <a:cs typeface="Times New Roman"/>
                <a:sym typeface="Times New Roman"/>
              </a:rPr>
              <a:t>STAGE 3: IMPLEMENTATION USING TARGET DATASET</a:t>
            </a:r>
            <a:endParaRPr b="1">
              <a:solidFill>
                <a:srgbClr val="004C7F"/>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80"/>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None/>
            </a:pPr>
            <a:r>
              <a:rPr lang="en"/>
              <a:t>Implementing Agriculture Usecase</a:t>
            </a:r>
            <a:endParaRPr/>
          </a:p>
          <a:p>
            <a:pPr indent="0" lvl="0" marL="0" rtl="0" algn="l">
              <a:lnSpc>
                <a:spcPct val="80000"/>
              </a:lnSpc>
              <a:spcBef>
                <a:spcPts val="0"/>
              </a:spcBef>
              <a:spcAft>
                <a:spcPts val="0"/>
              </a:spcAft>
              <a:buClr>
                <a:srgbClr val="004C7F"/>
              </a:buClr>
              <a:buSzPts val="1500"/>
              <a:buFont typeface="Times New Roman"/>
              <a:buNone/>
            </a:pPr>
            <a:r>
              <a:t/>
            </a:r>
            <a:endParaRPr/>
          </a:p>
        </p:txBody>
      </p:sp>
      <p:pic>
        <p:nvPicPr>
          <p:cNvPr id="409" name="Google Shape;409;p80"/>
          <p:cNvPicPr preferRelativeResize="0"/>
          <p:nvPr/>
        </p:nvPicPr>
        <p:blipFill>
          <a:blip r:embed="rId3">
            <a:alphaModFix/>
          </a:blip>
          <a:stretch>
            <a:fillRect/>
          </a:stretch>
        </p:blipFill>
        <p:spPr>
          <a:xfrm>
            <a:off x="153625" y="836324"/>
            <a:ext cx="2785504" cy="3944077"/>
          </a:xfrm>
          <a:prstGeom prst="rect">
            <a:avLst/>
          </a:prstGeom>
          <a:noFill/>
          <a:ln>
            <a:noFill/>
          </a:ln>
        </p:spPr>
      </p:pic>
      <p:pic>
        <p:nvPicPr>
          <p:cNvPr id="410" name="Google Shape;410;p80"/>
          <p:cNvPicPr preferRelativeResize="0"/>
          <p:nvPr/>
        </p:nvPicPr>
        <p:blipFill>
          <a:blip r:embed="rId4">
            <a:alphaModFix/>
          </a:blip>
          <a:stretch>
            <a:fillRect/>
          </a:stretch>
        </p:blipFill>
        <p:spPr>
          <a:xfrm>
            <a:off x="3092142" y="836324"/>
            <a:ext cx="2785504" cy="3944077"/>
          </a:xfrm>
          <a:prstGeom prst="rect">
            <a:avLst/>
          </a:prstGeom>
          <a:noFill/>
          <a:ln>
            <a:noFill/>
          </a:ln>
        </p:spPr>
      </p:pic>
      <p:pic>
        <p:nvPicPr>
          <p:cNvPr id="411" name="Google Shape;411;p80"/>
          <p:cNvPicPr preferRelativeResize="0"/>
          <p:nvPr/>
        </p:nvPicPr>
        <p:blipFill>
          <a:blip r:embed="rId5">
            <a:alphaModFix/>
          </a:blip>
          <a:stretch>
            <a:fillRect/>
          </a:stretch>
        </p:blipFill>
        <p:spPr>
          <a:xfrm>
            <a:off x="6030671" y="1555174"/>
            <a:ext cx="2961552" cy="18521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81"/>
          <p:cNvSpPr txBox="1"/>
          <p:nvPr/>
        </p:nvSpPr>
        <p:spPr>
          <a:xfrm>
            <a:off x="3317500" y="2206975"/>
            <a:ext cx="39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4C7F"/>
                </a:solidFill>
                <a:latin typeface="Times New Roman"/>
                <a:ea typeface="Times New Roman"/>
                <a:cs typeface="Times New Roman"/>
                <a:sym typeface="Times New Roman"/>
              </a:rPr>
              <a:t>OBSERVATIONS</a:t>
            </a:r>
            <a:endParaRPr b="1">
              <a:solidFill>
                <a:srgbClr val="004C7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82"/>
          <p:cNvSpPr txBox="1"/>
          <p:nvPr>
            <p:ph type="title"/>
          </p:nvPr>
        </p:nvSpPr>
        <p:spPr>
          <a:xfrm>
            <a:off x="452438" y="357188"/>
            <a:ext cx="8239200" cy="537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Result on Agriculture Ministry</a:t>
            </a:r>
            <a:endParaRPr/>
          </a:p>
        </p:txBody>
      </p:sp>
      <p:sp>
        <p:nvSpPr>
          <p:cNvPr id="422" name="Google Shape;422;p82"/>
          <p:cNvSpPr txBox="1"/>
          <p:nvPr/>
        </p:nvSpPr>
        <p:spPr>
          <a:xfrm>
            <a:off x="345450" y="1113150"/>
            <a:ext cx="30132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Random Forest has greater accuracy than KNN</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After considering the dataset on the Ministry of Agriculture through the recent tweets, and executing them over RandomForest Classifier Algorithm, we observe that the response is negative towards the concerned ministry</a:t>
            </a:r>
            <a:endParaRPr sz="1200">
              <a:latin typeface="Times New Roman"/>
              <a:ea typeface="Times New Roman"/>
              <a:cs typeface="Times New Roman"/>
              <a:sym typeface="Times New Roman"/>
            </a:endParaRPr>
          </a:p>
        </p:txBody>
      </p:sp>
      <p:pic>
        <p:nvPicPr>
          <p:cNvPr id="423" name="Google Shape;423;p82"/>
          <p:cNvPicPr preferRelativeResize="0"/>
          <p:nvPr/>
        </p:nvPicPr>
        <p:blipFill>
          <a:blip r:embed="rId3">
            <a:alphaModFix/>
          </a:blip>
          <a:stretch>
            <a:fillRect/>
          </a:stretch>
        </p:blipFill>
        <p:spPr>
          <a:xfrm>
            <a:off x="4195900" y="1261375"/>
            <a:ext cx="4333250" cy="3138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83"/>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Advantages</a:t>
            </a:r>
            <a:endParaRPr sz="500"/>
          </a:p>
        </p:txBody>
      </p:sp>
      <p:sp>
        <p:nvSpPr>
          <p:cNvPr id="429" name="Google Shape;429;p83"/>
          <p:cNvSpPr txBox="1"/>
          <p:nvPr>
            <p:ph idx="2" type="body"/>
          </p:nvPr>
        </p:nvSpPr>
        <p:spPr>
          <a:xfrm>
            <a:off x="452437" y="1023748"/>
            <a:ext cx="8239125" cy="3096004"/>
          </a:xfrm>
          <a:prstGeom prst="rect">
            <a:avLst/>
          </a:prstGeom>
          <a:noFill/>
          <a:ln>
            <a:noFill/>
          </a:ln>
        </p:spPr>
        <p:txBody>
          <a:bodyPr anchorCtr="0" anchor="t" bIns="19050" lIns="19050" spcFirstLastPara="1" rIns="19050" wrap="square" tIns="19050">
            <a:noAutofit/>
          </a:bodyPr>
          <a:lstStyle/>
          <a:p>
            <a:pPr indent="-165100" lvl="0" marL="139700" rtl="0" algn="l">
              <a:lnSpc>
                <a:spcPct val="115000"/>
              </a:lnSpc>
              <a:spcBef>
                <a:spcPts val="1200"/>
              </a:spcBef>
              <a:spcAft>
                <a:spcPts val="0"/>
              </a:spcAft>
              <a:buSzPts val="1200"/>
              <a:buChar char="•"/>
            </a:pPr>
            <a:r>
              <a:rPr lang="en" sz="1200"/>
              <a:t>Ministries of the government can use this analysis in order to find out the acceptance rate or how the common people feel about various Ministries, for the sake of this project, Agricultural Ministry has been used as a Use Case </a:t>
            </a:r>
            <a:endParaRPr sz="1200"/>
          </a:p>
          <a:p>
            <a:pPr indent="0" lvl="0" marL="139700" rtl="0" algn="l">
              <a:lnSpc>
                <a:spcPct val="115000"/>
              </a:lnSpc>
              <a:spcBef>
                <a:spcPts val="1200"/>
              </a:spcBef>
              <a:spcAft>
                <a:spcPts val="0"/>
              </a:spcAft>
              <a:buNone/>
            </a:pPr>
            <a:r>
              <a:t/>
            </a:r>
            <a:endParaRPr sz="1200"/>
          </a:p>
          <a:p>
            <a:pPr indent="-165100" lvl="0" marL="139700" rtl="0" algn="l">
              <a:lnSpc>
                <a:spcPct val="115000"/>
              </a:lnSpc>
              <a:spcBef>
                <a:spcPts val="1200"/>
              </a:spcBef>
              <a:spcAft>
                <a:spcPts val="0"/>
              </a:spcAft>
              <a:buSzPts val="1200"/>
              <a:buChar char="•"/>
            </a:pPr>
            <a:r>
              <a:rPr lang="en" sz="1200"/>
              <a:t>This data can be used to depict which ministry has what kind of an opinion in the public and can focus on changing the feeling of the people using the data and figuring out what kind of Bills or Schemes might be better for the people  </a:t>
            </a:r>
            <a:endParaRPr sz="1200"/>
          </a:p>
          <a:p>
            <a:pPr indent="0" lvl="0" marL="139700" rtl="0" algn="l">
              <a:lnSpc>
                <a:spcPct val="115000"/>
              </a:lnSpc>
              <a:spcBef>
                <a:spcPts val="1200"/>
              </a:spcBef>
              <a:spcAft>
                <a:spcPts val="0"/>
              </a:spcAft>
              <a:buNone/>
            </a:pPr>
            <a:r>
              <a:t/>
            </a:r>
            <a:endParaRPr sz="1200"/>
          </a:p>
          <a:p>
            <a:pPr indent="-165100" lvl="0" marL="139700" rtl="0" algn="l">
              <a:lnSpc>
                <a:spcPct val="115000"/>
              </a:lnSpc>
              <a:spcBef>
                <a:spcPts val="1200"/>
              </a:spcBef>
              <a:spcAft>
                <a:spcPts val="0"/>
              </a:spcAft>
              <a:buSzPts val="1200"/>
              <a:buChar char="•"/>
            </a:pPr>
            <a:r>
              <a:rPr lang="en" sz="1200"/>
              <a:t>This gives a visual representation of how well the Ministry has been performing and the outlook of the people with respect to that performance.</a:t>
            </a:r>
            <a:endParaRPr sz="1200"/>
          </a:p>
          <a:p>
            <a:pPr indent="0" lvl="0" marL="139700" rtl="0" algn="just">
              <a:lnSpc>
                <a:spcPct val="100000"/>
              </a:lnSpc>
              <a:spcBef>
                <a:spcPts val="1200"/>
              </a:spcBef>
              <a:spcAft>
                <a:spcPts val="0"/>
              </a:spcAft>
              <a:buNone/>
            </a:pPr>
            <a:r>
              <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84"/>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Disadvantages</a:t>
            </a:r>
            <a:endParaRPr sz="500"/>
          </a:p>
        </p:txBody>
      </p:sp>
      <p:sp>
        <p:nvSpPr>
          <p:cNvPr id="435" name="Google Shape;435;p84"/>
          <p:cNvSpPr txBox="1"/>
          <p:nvPr>
            <p:ph idx="2" type="body"/>
          </p:nvPr>
        </p:nvSpPr>
        <p:spPr>
          <a:xfrm>
            <a:off x="452437" y="1023748"/>
            <a:ext cx="8239125" cy="3096004"/>
          </a:xfrm>
          <a:prstGeom prst="rect">
            <a:avLst/>
          </a:prstGeom>
          <a:noFill/>
          <a:ln>
            <a:noFill/>
          </a:ln>
        </p:spPr>
        <p:txBody>
          <a:bodyPr anchorCtr="0" anchor="t" bIns="19050" lIns="19050" spcFirstLastPara="1" rIns="19050" wrap="square" tIns="19050">
            <a:noAutofit/>
          </a:bodyPr>
          <a:lstStyle/>
          <a:p>
            <a:pPr indent="-127000" lvl="0" marL="139700" rtl="0" algn="just">
              <a:lnSpc>
                <a:spcPct val="115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Anomalies such as false positives in training dataset can alter the output</a:t>
            </a:r>
            <a:endParaRPr sz="1200"/>
          </a:p>
          <a:p>
            <a:pPr indent="-127000" lvl="0" marL="139700" rtl="0" algn="just">
              <a:lnSpc>
                <a:spcPct val="115000"/>
              </a:lnSpc>
              <a:spcBef>
                <a:spcPts val="110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Difficult to determine the value of 'k' nearest neighbours</a:t>
            </a:r>
            <a:endParaRPr sz="1200"/>
          </a:p>
          <a:p>
            <a:pPr indent="-127000" lvl="0" marL="139700" rtl="0" algn="just">
              <a:lnSpc>
                <a:spcPct val="115000"/>
              </a:lnSpc>
              <a:spcBef>
                <a:spcPts val="110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Noise such as spam tweets or improper hashtags difficult to clean </a:t>
            </a:r>
            <a:endParaRPr sz="1200"/>
          </a:p>
          <a:p>
            <a:pPr indent="-127000" lvl="0" marL="139700" rtl="0" algn="just">
              <a:lnSpc>
                <a:spcPct val="115000"/>
              </a:lnSpc>
              <a:spcBef>
                <a:spcPts val="110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Irregular size of Big Data corpus for dataset extraction ie one ministry might receive more tweets than other</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5"/>
          <p:cNvSpPr txBox="1"/>
          <p:nvPr>
            <p:ph idx="2" type="body"/>
          </p:nvPr>
        </p:nvSpPr>
        <p:spPr>
          <a:xfrm>
            <a:off x="452388" y="910564"/>
            <a:ext cx="8239200" cy="3096000"/>
          </a:xfrm>
          <a:prstGeom prst="rect">
            <a:avLst/>
          </a:prstGeom>
        </p:spPr>
        <p:txBody>
          <a:bodyPr anchorCtr="0" anchor="t" bIns="19050" lIns="19050" spcFirstLastPara="1" rIns="19050" wrap="square" tIns="19050">
            <a:noAutofit/>
          </a:bodyPr>
          <a:lstStyle/>
          <a:p>
            <a:pPr indent="0" lvl="0" marL="0" rtl="0" algn="l">
              <a:lnSpc>
                <a:spcPct val="115000"/>
              </a:lnSpc>
              <a:spcBef>
                <a:spcPts val="0"/>
              </a:spcBef>
              <a:spcAft>
                <a:spcPts val="0"/>
              </a:spcAft>
              <a:buNone/>
            </a:pPr>
            <a:r>
              <a:t/>
            </a:r>
            <a:endParaRPr sz="9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9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400">
                <a:solidFill>
                  <a:schemeClr val="lt1"/>
                </a:solidFill>
                <a:latin typeface="Helvetica Neue"/>
                <a:ea typeface="Helvetica Neue"/>
                <a:cs typeface="Helvetica Neue"/>
                <a:sym typeface="Helvetica Neue"/>
              </a:rPr>
              <a:t>Future Scope</a:t>
            </a:r>
            <a:endParaRPr b="1" sz="14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900">
              <a:latin typeface="Helvetica Neue"/>
              <a:ea typeface="Helvetica Neue"/>
              <a:cs typeface="Helvetica Neue"/>
              <a:sym typeface="Helvetica Neue"/>
            </a:endParaRPr>
          </a:p>
          <a:p>
            <a:pPr indent="-304800" lvl="0" marL="457200" rtl="0" algn="l">
              <a:lnSpc>
                <a:spcPct val="115000"/>
              </a:lnSpc>
              <a:spcBef>
                <a:spcPts val="1200"/>
              </a:spcBef>
              <a:spcAft>
                <a:spcPts val="0"/>
              </a:spcAft>
              <a:buSzPts val="1200"/>
              <a:buFont typeface="Times New Roman"/>
              <a:buChar char="○"/>
            </a:pPr>
            <a:r>
              <a:rPr lang="en" sz="1200"/>
              <a:t>This can be extended to all the ministries under the Government, and can result in the positive attention towards various ministries.</a:t>
            </a:r>
            <a:endParaRPr sz="1200"/>
          </a:p>
          <a:p>
            <a:pPr indent="-304800" lvl="0" marL="457200" rtl="0" algn="l">
              <a:lnSpc>
                <a:spcPct val="115000"/>
              </a:lnSpc>
              <a:spcBef>
                <a:spcPts val="0"/>
              </a:spcBef>
              <a:spcAft>
                <a:spcPts val="0"/>
              </a:spcAft>
              <a:buSzPts val="1200"/>
              <a:buFont typeface="Times New Roman"/>
              <a:buChar char="○"/>
            </a:pPr>
            <a:r>
              <a:rPr lang="en" sz="1200"/>
              <a:t>This can also be used to increase awareness about the various schemes which brings out positive feeling of the people.</a:t>
            </a:r>
            <a:endParaRPr sz="1200"/>
          </a:p>
          <a:p>
            <a:pPr indent="-304800" lvl="0" marL="457200" rtl="0" algn="l">
              <a:lnSpc>
                <a:spcPct val="115000"/>
              </a:lnSpc>
              <a:spcBef>
                <a:spcPts val="0"/>
              </a:spcBef>
              <a:spcAft>
                <a:spcPts val="0"/>
              </a:spcAft>
              <a:buSzPts val="1200"/>
              <a:buFont typeface="Times New Roman"/>
              <a:buChar char="○"/>
            </a:pPr>
            <a:r>
              <a:rPr lang="en" sz="1200"/>
              <a:t>This can be extended to not only to the central Ministries but also to various Political Parties in order to gather Data regarding that particular party and how the people feel about that party.</a:t>
            </a:r>
            <a:endParaRPr sz="1200"/>
          </a:p>
          <a:p>
            <a:pPr indent="-304800" lvl="0" marL="457200" rtl="0" algn="l">
              <a:lnSpc>
                <a:spcPct val="115000"/>
              </a:lnSpc>
              <a:spcBef>
                <a:spcPts val="0"/>
              </a:spcBef>
              <a:spcAft>
                <a:spcPts val="0"/>
              </a:spcAft>
              <a:buSzPts val="1200"/>
              <a:buFont typeface="Times New Roman"/>
              <a:buChar char="○"/>
            </a:pPr>
            <a:r>
              <a:rPr lang="en" sz="1200"/>
              <a:t>Increase in the target dataset will increase the accuracy of the algorithm</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0"/>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Proposed System</a:t>
            </a:r>
            <a:endParaRPr sz="500"/>
          </a:p>
        </p:txBody>
      </p:sp>
      <p:sp>
        <p:nvSpPr>
          <p:cNvPr id="209" name="Google Shape;209;p50"/>
          <p:cNvSpPr txBox="1"/>
          <p:nvPr>
            <p:ph idx="2" type="body"/>
          </p:nvPr>
        </p:nvSpPr>
        <p:spPr>
          <a:xfrm>
            <a:off x="452437" y="1023748"/>
            <a:ext cx="8239125" cy="3096004"/>
          </a:xfrm>
          <a:prstGeom prst="rect">
            <a:avLst/>
          </a:prstGeom>
          <a:noFill/>
          <a:ln>
            <a:noFill/>
          </a:ln>
        </p:spPr>
        <p:txBody>
          <a:bodyPr anchorCtr="0" anchor="t" bIns="19050" lIns="19050" spcFirstLastPara="1" rIns="19050" wrap="square" tIns="19050">
            <a:noAutofit/>
          </a:bodyPr>
          <a:lstStyle/>
          <a:p>
            <a:pPr indent="-165100" lvl="0" marL="139700" rtl="0" algn="just">
              <a:lnSpc>
                <a:spcPct val="150000"/>
              </a:lnSpc>
              <a:spcBef>
                <a:spcPts val="1200"/>
              </a:spcBef>
              <a:spcAft>
                <a:spcPts val="0"/>
              </a:spcAft>
              <a:buSzPts val="1200"/>
              <a:buChar char="•"/>
            </a:pPr>
            <a:r>
              <a:rPr lang="en" sz="1200"/>
              <a:t>The proposed system is to perform sentiment analysis on the latest Tweets on the Agricultural Ministry of India, using the Twitter API in order to analyse the public’s opinion on the Agricultural Ministry by classifying them as either positive, negative or neutral by using machine learning classification algorithms: the RandomForest classifier and k Nearest Neighbors algorithm.</a:t>
            </a:r>
            <a:endParaRPr sz="1200"/>
          </a:p>
          <a:p>
            <a:pPr indent="-165100" lvl="0" marL="139700" rtl="0" algn="just">
              <a:lnSpc>
                <a:spcPct val="150000"/>
              </a:lnSpc>
              <a:spcBef>
                <a:spcPts val="0"/>
              </a:spcBef>
              <a:spcAft>
                <a:spcPts val="0"/>
              </a:spcAft>
              <a:buSzPts val="1200"/>
              <a:buChar char="•"/>
            </a:pPr>
            <a:r>
              <a:rPr lang="en" sz="1200"/>
              <a:t>The project is intended to showcase the opinion of the people on the Agricultural Ministry. This gives an idea as to how the changes implemented by the ministry are perceived and felt by the public. The Twitter Sentiment Analysis for the above mentioned ministry provides the data which can provide the knowledge of the change in public’s opinion for the ministry.</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6"/>
          <p:cNvSpPr txBox="1"/>
          <p:nvPr/>
        </p:nvSpPr>
        <p:spPr>
          <a:xfrm>
            <a:off x="3548125" y="2140650"/>
            <a:ext cx="540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4C7F"/>
                </a:solidFill>
                <a:latin typeface="Times New Roman"/>
                <a:ea typeface="Times New Roman"/>
                <a:cs typeface="Times New Roman"/>
                <a:sym typeface="Times New Roman"/>
              </a:rPr>
              <a:t>THANK YOU</a:t>
            </a:r>
            <a:endParaRPr b="1" sz="1600">
              <a:solidFill>
                <a:srgbClr val="004C7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1"/>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Working Principle</a:t>
            </a:r>
            <a:endParaRPr sz="500"/>
          </a:p>
        </p:txBody>
      </p:sp>
      <p:sp>
        <p:nvSpPr>
          <p:cNvPr id="215" name="Google Shape;215;p51"/>
          <p:cNvSpPr txBox="1"/>
          <p:nvPr>
            <p:ph idx="2" type="body"/>
          </p:nvPr>
        </p:nvSpPr>
        <p:spPr>
          <a:xfrm>
            <a:off x="452450" y="863800"/>
            <a:ext cx="8239200" cy="3526200"/>
          </a:xfrm>
          <a:prstGeom prst="rect">
            <a:avLst/>
          </a:prstGeom>
          <a:noFill/>
          <a:ln>
            <a:noFill/>
          </a:ln>
        </p:spPr>
        <p:txBody>
          <a:bodyPr anchorCtr="0" anchor="t" bIns="19050" lIns="19050" spcFirstLastPara="1" rIns="19050" wrap="square" tIns="19050">
            <a:noAutofit/>
          </a:bodyPr>
          <a:lstStyle/>
          <a:p>
            <a:pPr indent="-285750" lvl="0" marL="457200" rtl="0" algn="l">
              <a:lnSpc>
                <a:spcPct val="150000"/>
              </a:lnSpc>
              <a:spcBef>
                <a:spcPts val="0"/>
              </a:spcBef>
              <a:spcAft>
                <a:spcPts val="0"/>
              </a:spcAft>
              <a:buClr>
                <a:srgbClr val="000000"/>
              </a:buClr>
              <a:buSzPts val="900"/>
              <a:buFont typeface="Times New Roman"/>
              <a:buChar char="●"/>
            </a:pPr>
            <a:r>
              <a:rPr b="0" i="0" lang="en" sz="1200" u="none" cap="none" strike="noStrike">
                <a:solidFill>
                  <a:srgbClr val="000000"/>
                </a:solidFill>
                <a:latin typeface="Times New Roman"/>
                <a:ea typeface="Times New Roman"/>
                <a:cs typeface="Times New Roman"/>
                <a:sym typeface="Times New Roman"/>
              </a:rPr>
              <a:t>Twitter Sentiment Analysis determined the so called mood of the statement on which the analysis is being performed. It classifies the given statement into 3 categories:</a:t>
            </a:r>
            <a:endParaRPr sz="1200"/>
          </a:p>
          <a:p>
            <a:pPr indent="-285750" lvl="1" marL="914400" rtl="0" algn="l">
              <a:lnSpc>
                <a:spcPct val="150000"/>
              </a:lnSpc>
              <a:spcBef>
                <a:spcPts val="0"/>
              </a:spcBef>
              <a:spcAft>
                <a:spcPts val="0"/>
              </a:spcAft>
              <a:buSzPts val="900"/>
              <a:buChar char="○"/>
            </a:pPr>
            <a:r>
              <a:rPr b="0" i="0" lang="en" sz="1200" u="none" cap="none" strike="noStrike">
                <a:solidFill>
                  <a:srgbClr val="000000"/>
                </a:solidFill>
                <a:latin typeface="Times New Roman"/>
                <a:ea typeface="Times New Roman"/>
                <a:cs typeface="Times New Roman"/>
                <a:sym typeface="Times New Roman"/>
              </a:rPr>
              <a:t>Positive - </a:t>
            </a:r>
            <a:r>
              <a:rPr lang="en" sz="1200"/>
              <a:t>when the value is </a:t>
            </a:r>
            <a:r>
              <a:rPr b="0" i="0" lang="en" sz="1200" u="none" cap="none" strike="noStrike">
                <a:solidFill>
                  <a:srgbClr val="000000"/>
                </a:solidFill>
                <a:latin typeface="Times New Roman"/>
                <a:ea typeface="Times New Roman"/>
                <a:cs typeface="Times New Roman"/>
                <a:sym typeface="Times New Roman"/>
              </a:rPr>
              <a:t>1.0. </a:t>
            </a:r>
            <a:endParaRPr sz="1200"/>
          </a:p>
          <a:p>
            <a:pPr indent="-285750" lvl="1" marL="914400" rtl="0" algn="l">
              <a:lnSpc>
                <a:spcPct val="150000"/>
              </a:lnSpc>
              <a:spcBef>
                <a:spcPts val="0"/>
              </a:spcBef>
              <a:spcAft>
                <a:spcPts val="0"/>
              </a:spcAft>
              <a:buClr>
                <a:srgbClr val="000000"/>
              </a:buClr>
              <a:buSzPts val="900"/>
              <a:buFont typeface="Times New Roman"/>
              <a:buChar char="○"/>
            </a:pPr>
            <a:r>
              <a:rPr b="0" i="0" lang="en" sz="1200" u="none" cap="none" strike="noStrike">
                <a:solidFill>
                  <a:srgbClr val="000000"/>
                </a:solidFill>
                <a:latin typeface="Times New Roman"/>
                <a:ea typeface="Times New Roman"/>
                <a:cs typeface="Times New Roman"/>
                <a:sym typeface="Times New Roman"/>
              </a:rPr>
              <a:t>Neutral - when the value is 0.</a:t>
            </a:r>
            <a:endParaRPr sz="1200"/>
          </a:p>
          <a:p>
            <a:pPr indent="-285750" lvl="1" marL="914400" rtl="0" algn="l">
              <a:lnSpc>
                <a:spcPct val="150000"/>
              </a:lnSpc>
              <a:spcBef>
                <a:spcPts val="0"/>
              </a:spcBef>
              <a:spcAft>
                <a:spcPts val="0"/>
              </a:spcAft>
              <a:buSzPts val="900"/>
              <a:buChar char="○"/>
            </a:pPr>
            <a:r>
              <a:rPr b="0" i="0" lang="en" sz="1200" u="none" cap="none" strike="noStrike">
                <a:solidFill>
                  <a:srgbClr val="000000"/>
                </a:solidFill>
                <a:latin typeface="Times New Roman"/>
                <a:ea typeface="Times New Roman"/>
                <a:cs typeface="Times New Roman"/>
                <a:sym typeface="Times New Roman"/>
              </a:rPr>
              <a:t>Negative - </a:t>
            </a:r>
            <a:r>
              <a:rPr lang="en" sz="1200"/>
              <a:t>when the value is</a:t>
            </a:r>
            <a:r>
              <a:rPr b="0" i="0" lang="en" sz="1200" u="none" cap="none" strike="noStrike">
                <a:solidFill>
                  <a:srgbClr val="000000"/>
                </a:solidFill>
                <a:latin typeface="Times New Roman"/>
                <a:ea typeface="Times New Roman"/>
                <a:cs typeface="Times New Roman"/>
                <a:sym typeface="Times New Roman"/>
              </a:rPr>
              <a:t> -1.0.</a:t>
            </a:r>
            <a:endParaRPr b="0" i="0" sz="1200" u="none" cap="none" strike="noStrike">
              <a:solidFill>
                <a:srgbClr val="000000"/>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Char char="●"/>
            </a:pPr>
            <a:r>
              <a:rPr lang="en" sz="1200"/>
              <a:t>We consider two algorithms namely k-Nearest Neighbours and RandomForest Algorithm. We train the algorithms using </a:t>
            </a:r>
            <a:r>
              <a:rPr b="1" lang="en" sz="1200"/>
              <a:t>Twitter and Reddit Sentimental analysis Dataset</a:t>
            </a:r>
            <a:r>
              <a:rPr lang="en" sz="1200"/>
              <a:t> from Kaggle. Algorithm with higher accuracy score is chosen for determining public opinion towards </a:t>
            </a:r>
            <a:r>
              <a:rPr lang="en" sz="1200"/>
              <a:t>Agriculture Ministry of India.</a:t>
            </a:r>
            <a:endParaRPr sz="1200"/>
          </a:p>
          <a:p>
            <a:pPr indent="-285750" lvl="0" marL="457200" rtl="0" algn="l">
              <a:lnSpc>
                <a:spcPct val="150000"/>
              </a:lnSpc>
              <a:spcBef>
                <a:spcPts val="0"/>
              </a:spcBef>
              <a:spcAft>
                <a:spcPts val="0"/>
              </a:spcAft>
              <a:buSzPts val="900"/>
              <a:buChar char="●"/>
            </a:pPr>
            <a:r>
              <a:rPr b="0" i="0" lang="en" sz="1200" u="none" cap="none" strike="noStrike">
                <a:solidFill>
                  <a:srgbClr val="000000"/>
                </a:solidFill>
                <a:latin typeface="Times New Roman"/>
                <a:ea typeface="Times New Roman"/>
                <a:cs typeface="Times New Roman"/>
                <a:sym typeface="Times New Roman"/>
              </a:rPr>
              <a:t>Effectiveness of the </a:t>
            </a:r>
            <a:r>
              <a:rPr lang="en" sz="1200"/>
              <a:t>Agriculture Ministry of India is </a:t>
            </a:r>
            <a:r>
              <a:rPr b="0" i="0" lang="en" sz="1200" u="none" cap="none" strike="noStrike">
                <a:solidFill>
                  <a:srgbClr val="000000"/>
                </a:solidFill>
                <a:latin typeface="Times New Roman"/>
                <a:ea typeface="Times New Roman"/>
                <a:cs typeface="Times New Roman"/>
                <a:sym typeface="Times New Roman"/>
              </a:rPr>
              <a:t> analysed by passing the dataset gathered by the Tweepy API calling it as </a:t>
            </a:r>
            <a:r>
              <a:rPr lang="en" sz="1200"/>
              <a:t>Target </a:t>
            </a:r>
            <a:r>
              <a:rPr b="0" i="0" lang="en" sz="1200" u="none" cap="none" strike="noStrike">
                <a:solidFill>
                  <a:srgbClr val="000000"/>
                </a:solidFill>
                <a:latin typeface="Times New Roman"/>
                <a:ea typeface="Times New Roman"/>
                <a:cs typeface="Times New Roman"/>
                <a:sym typeface="Times New Roman"/>
              </a:rPr>
              <a:t>Data, to the </a:t>
            </a:r>
            <a:r>
              <a:rPr lang="en" sz="1200"/>
              <a:t>better</a:t>
            </a:r>
            <a:r>
              <a:rPr b="0" i="0" lang="en" sz="1200" u="none" cap="none" strike="noStrike">
                <a:solidFill>
                  <a:srgbClr val="000000"/>
                </a:solidFill>
                <a:latin typeface="Times New Roman"/>
                <a:ea typeface="Times New Roman"/>
                <a:cs typeface="Times New Roman"/>
                <a:sym typeface="Times New Roman"/>
              </a:rPr>
              <a:t> machine learning algorithm from </a:t>
            </a:r>
            <a:r>
              <a:rPr lang="en" sz="1200"/>
              <a:t>kNN or</a:t>
            </a:r>
            <a:r>
              <a:rPr b="0" i="0" lang="en" sz="1200" u="none" cap="none" strike="noStrike">
                <a:solidFill>
                  <a:srgbClr val="000000"/>
                </a:solidFill>
                <a:latin typeface="Times New Roman"/>
                <a:ea typeface="Times New Roman"/>
                <a:cs typeface="Times New Roman"/>
                <a:sym typeface="Times New Roman"/>
              </a:rPr>
              <a:t> RandomForest in order to determine how positive, neutral or negative do the people feel about the various initiatives taken by the respective Ministr</a:t>
            </a:r>
            <a:r>
              <a:rPr lang="en" sz="1200"/>
              <a:t>y</a:t>
            </a:r>
            <a:r>
              <a:rPr b="0" i="0" lang="en" sz="1200" u="none" cap="none" strike="noStrike">
                <a:solidFill>
                  <a:srgbClr val="000000"/>
                </a:solidFill>
                <a:latin typeface="Times New Roman"/>
                <a:ea typeface="Times New Roman"/>
                <a:cs typeface="Times New Roman"/>
                <a:sym typeface="Times New Roman"/>
              </a:rPr>
              <a:t>.</a:t>
            </a:r>
            <a:endParaRPr sz="1200"/>
          </a:p>
          <a:p>
            <a:pPr indent="-285750" lvl="0" marL="457200" rtl="0" algn="l">
              <a:lnSpc>
                <a:spcPct val="150000"/>
              </a:lnSpc>
              <a:spcBef>
                <a:spcPts val="0"/>
              </a:spcBef>
              <a:spcAft>
                <a:spcPts val="0"/>
              </a:spcAft>
              <a:buSzPts val="900"/>
              <a:buChar char="●"/>
            </a:pPr>
            <a:r>
              <a:rPr lang="en" sz="1200"/>
              <a:t>T</a:t>
            </a:r>
            <a:r>
              <a:rPr b="0" i="0" lang="en" sz="1200" u="none" cap="none" strike="noStrike">
                <a:solidFill>
                  <a:srgbClr val="000000"/>
                </a:solidFill>
                <a:latin typeface="Times New Roman"/>
                <a:ea typeface="Times New Roman"/>
                <a:cs typeface="Times New Roman"/>
                <a:sym typeface="Times New Roman"/>
              </a:rPr>
              <a:t>his model analyses the Tweets by various uses within the country by the help of a search location parameter within the Cursor class object, with a radius of </a:t>
            </a:r>
            <a:r>
              <a:rPr lang="en" sz="1200"/>
              <a:t>1607 kms</a:t>
            </a:r>
            <a:r>
              <a:rPr b="0" i="0" lang="en" sz="1200" u="none" cap="none" strike="noStrike">
                <a:solidFill>
                  <a:srgbClr val="000000"/>
                </a:solidFill>
                <a:latin typeface="Times New Roman"/>
                <a:ea typeface="Times New Roman"/>
                <a:cs typeface="Times New Roman"/>
                <a:sym typeface="Times New Roman"/>
              </a:rPr>
              <a:t> from the city of Nagpur, geographical centre of the country.</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52"/>
          <p:cNvPicPr preferRelativeResize="0"/>
          <p:nvPr/>
        </p:nvPicPr>
        <p:blipFill>
          <a:blip r:embed="rId3">
            <a:alphaModFix/>
          </a:blip>
          <a:stretch>
            <a:fillRect/>
          </a:stretch>
        </p:blipFill>
        <p:spPr>
          <a:xfrm>
            <a:off x="3339925" y="238025"/>
            <a:ext cx="2040675" cy="4318650"/>
          </a:xfrm>
          <a:prstGeom prst="rect">
            <a:avLst/>
          </a:prstGeom>
          <a:noFill/>
          <a:ln>
            <a:noFill/>
          </a:ln>
        </p:spPr>
      </p:pic>
      <p:sp>
        <p:nvSpPr>
          <p:cNvPr id="221" name="Google Shape;221;p52"/>
          <p:cNvSpPr txBox="1"/>
          <p:nvPr/>
        </p:nvSpPr>
        <p:spPr>
          <a:xfrm>
            <a:off x="152400" y="15240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100"/>
              </a:spcBef>
              <a:spcAft>
                <a:spcPts val="0"/>
              </a:spcAft>
              <a:buNone/>
            </a:pPr>
            <a:r>
              <a:t/>
            </a:r>
            <a:endParaRPr sz="1200">
              <a:latin typeface="Times New Roman"/>
              <a:ea typeface="Times New Roman"/>
              <a:cs typeface="Times New Roman"/>
              <a:sym typeface="Times New Roman"/>
            </a:endParaRPr>
          </a:p>
        </p:txBody>
      </p:sp>
      <p:sp>
        <p:nvSpPr>
          <p:cNvPr id="222" name="Google Shape;222;p52"/>
          <p:cNvSpPr txBox="1"/>
          <p:nvPr>
            <p:ph type="title"/>
          </p:nvPr>
        </p:nvSpPr>
        <p:spPr>
          <a:xfrm>
            <a:off x="57288" y="1523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lang="en" sz="1400"/>
              <a:t>Skeleton flowchart of working principle</a:t>
            </a:r>
            <a:endParaRPr sz="1400"/>
          </a:p>
          <a:p>
            <a:pPr indent="0" lvl="0" marL="0" rtl="0" algn="l">
              <a:lnSpc>
                <a:spcPct val="80000"/>
              </a:lnSpc>
              <a:spcBef>
                <a:spcPts val="0"/>
              </a:spcBef>
              <a:spcAft>
                <a:spcPts val="0"/>
              </a:spcAft>
              <a:buClr>
                <a:srgbClr val="004C7F"/>
              </a:buClr>
              <a:buSzPts val="1500"/>
              <a:buFont typeface="Times New Roman"/>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3"/>
          <p:cNvSpPr txBox="1"/>
          <p:nvPr>
            <p:ph type="title"/>
          </p:nvPr>
        </p:nvSpPr>
        <p:spPr>
          <a:xfrm>
            <a:off x="452438" y="357188"/>
            <a:ext cx="8239125" cy="537436"/>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Requirements</a:t>
            </a:r>
            <a:endParaRPr sz="500"/>
          </a:p>
        </p:txBody>
      </p:sp>
      <p:sp>
        <p:nvSpPr>
          <p:cNvPr id="228" name="Google Shape;228;p53"/>
          <p:cNvSpPr txBox="1"/>
          <p:nvPr>
            <p:ph idx="2" type="body"/>
          </p:nvPr>
        </p:nvSpPr>
        <p:spPr>
          <a:xfrm>
            <a:off x="452425" y="894623"/>
            <a:ext cx="8239200" cy="3674700"/>
          </a:xfrm>
          <a:prstGeom prst="rect">
            <a:avLst/>
          </a:prstGeom>
          <a:noFill/>
          <a:ln>
            <a:noFill/>
          </a:ln>
        </p:spPr>
        <p:txBody>
          <a:bodyPr anchorCtr="0" anchor="t" bIns="19050" lIns="19050" spcFirstLastPara="1" rIns="19050" wrap="square" tIns="19050">
            <a:noAutofit/>
          </a:bodyPr>
          <a:lstStyle/>
          <a:p>
            <a:pPr indent="0" lvl="0" marL="0" rtl="0" algn="just">
              <a:lnSpc>
                <a:spcPct val="100000"/>
              </a:lnSpc>
              <a:spcBef>
                <a:spcPts val="0"/>
              </a:spcBef>
              <a:spcAft>
                <a:spcPts val="0"/>
              </a:spcAft>
              <a:buClr>
                <a:srgbClr val="000000"/>
              </a:buClr>
              <a:buSzPts val="1100"/>
              <a:buFont typeface="Times New Roman"/>
              <a:buNone/>
            </a:pPr>
            <a:r>
              <a:rPr b="1" lang="en" sz="1200"/>
              <a:t>Functional Requirement</a:t>
            </a:r>
            <a:endParaRPr sz="1200"/>
          </a:p>
          <a:p>
            <a:pPr indent="-127000" lvl="1" marL="368300" rtl="0" algn="just">
              <a:lnSpc>
                <a:spcPct val="100000"/>
              </a:lnSpc>
              <a:spcBef>
                <a:spcPts val="20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It allows the user  to  analyse  the positive, negative and neutral views of a particular ministry of  the government.</a:t>
            </a:r>
            <a:br>
              <a:rPr b="0" i="0" lang="en" sz="1200" u="none" cap="none" strike="noStrike">
                <a:solidFill>
                  <a:srgbClr val="000000"/>
                </a:solidFill>
                <a:latin typeface="Times New Roman"/>
                <a:ea typeface="Times New Roman"/>
                <a:cs typeface="Times New Roman"/>
                <a:sym typeface="Times New Roman"/>
              </a:rPr>
            </a:br>
            <a:endParaRPr sz="1200"/>
          </a:p>
          <a:p>
            <a:pPr indent="-127000" lvl="1" marL="368300" rtl="0" algn="just">
              <a:lnSpc>
                <a:spcPct val="100000"/>
              </a:lnSpc>
              <a:spcBef>
                <a:spcPts val="20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It allows the user to look at the statistics twice in the term of the ruling party.</a:t>
            </a:r>
            <a:br>
              <a:rPr b="0" i="0" lang="en" sz="1200" u="none" cap="none" strike="noStrike">
                <a:solidFill>
                  <a:srgbClr val="000000"/>
                </a:solidFill>
                <a:latin typeface="Times New Roman"/>
                <a:ea typeface="Times New Roman"/>
                <a:cs typeface="Times New Roman"/>
                <a:sym typeface="Times New Roman"/>
              </a:rPr>
            </a:br>
            <a:endParaRPr sz="1200"/>
          </a:p>
          <a:p>
            <a:pPr indent="-127000" lvl="1" marL="368300" rtl="0" algn="just">
              <a:lnSpc>
                <a:spcPct val="100000"/>
              </a:lnSpc>
              <a:spcBef>
                <a:spcPts val="20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It aids the user to determine </a:t>
            </a:r>
            <a:r>
              <a:rPr lang="en" sz="1200"/>
              <a:t>to what extent the</a:t>
            </a:r>
            <a:r>
              <a:rPr b="0" i="0" lang="en" sz="1200" u="none" cap="none" strike="noStrike">
                <a:solidFill>
                  <a:srgbClr val="000000"/>
                </a:solidFill>
                <a:latin typeface="Times New Roman"/>
                <a:ea typeface="Times New Roman"/>
                <a:cs typeface="Times New Roman"/>
                <a:sym typeface="Times New Roman"/>
              </a:rPr>
              <a:t> ministry has been efficient and to understand the impact on the citizens of the country.</a:t>
            </a:r>
            <a:br>
              <a:rPr b="0" i="0" lang="en" sz="1200" u="none" cap="none" strike="noStrike">
                <a:solidFill>
                  <a:srgbClr val="000000"/>
                </a:solidFill>
                <a:latin typeface="Times New Roman"/>
                <a:ea typeface="Times New Roman"/>
                <a:cs typeface="Times New Roman"/>
                <a:sym typeface="Times New Roman"/>
              </a:rPr>
            </a:br>
            <a:endParaRPr sz="1200"/>
          </a:p>
          <a:p>
            <a:pPr indent="-127000" lvl="1" marL="368300" rtl="0" algn="just">
              <a:lnSpc>
                <a:spcPct val="100000"/>
              </a:lnSpc>
              <a:spcBef>
                <a:spcPts val="20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It helps to strengthen the public vote by providing satisfactory analysis of the government.</a:t>
            </a:r>
            <a:endParaRPr sz="1200"/>
          </a:p>
          <a:p>
            <a:pPr indent="0" lvl="1" marL="0" rtl="0" algn="just">
              <a:lnSpc>
                <a:spcPct val="100000"/>
              </a:lnSpc>
              <a:spcBef>
                <a:spcPts val="800"/>
              </a:spcBef>
              <a:spcAft>
                <a:spcPts val="0"/>
              </a:spcAft>
              <a:buClr>
                <a:srgbClr val="000000"/>
              </a:buClr>
              <a:buSzPts val="1100"/>
              <a:buFont typeface="Times New Roman"/>
              <a:buNone/>
            </a:pPr>
            <a:r>
              <a:rPr b="1" lang="en" sz="1200"/>
              <a:t>Non Functional Requirements</a:t>
            </a:r>
            <a:endParaRPr b="1" sz="1200"/>
          </a:p>
          <a:p>
            <a:pPr indent="-127000" lvl="2" marL="368300" rtl="0" algn="just">
              <a:lnSpc>
                <a:spcPct val="100000"/>
              </a:lnSpc>
              <a:spcBef>
                <a:spcPts val="200"/>
              </a:spcBef>
              <a:spcAft>
                <a:spcPts val="0"/>
              </a:spcAft>
              <a:buClr>
                <a:srgbClr val="000000"/>
              </a:buClr>
              <a:buSzPts val="1200"/>
              <a:buFont typeface="Times New Roman"/>
              <a:buChar char="•"/>
            </a:pPr>
            <a:r>
              <a:rPr lang="en" sz="1200" u="sng"/>
              <a:t>Reusability</a:t>
            </a:r>
            <a:r>
              <a:rPr b="0" i="0" lang="en" sz="1200" u="none" cap="none" strike="noStrike">
                <a:solidFill>
                  <a:srgbClr val="000000"/>
                </a:solidFill>
                <a:latin typeface="Times New Roman"/>
                <a:ea typeface="Times New Roman"/>
                <a:cs typeface="Times New Roman"/>
                <a:sym typeface="Times New Roman"/>
              </a:rPr>
              <a:t> - The code is being consistently reused for analysing and classifying the tweets into different categories.</a:t>
            </a:r>
            <a:br>
              <a:rPr b="0" i="0" lang="en" sz="1200" u="none" cap="none" strike="noStrike">
                <a:solidFill>
                  <a:srgbClr val="000000"/>
                </a:solidFill>
                <a:latin typeface="Times New Roman"/>
                <a:ea typeface="Times New Roman"/>
                <a:cs typeface="Times New Roman"/>
                <a:sym typeface="Times New Roman"/>
              </a:rPr>
            </a:br>
            <a:endParaRPr sz="1200"/>
          </a:p>
          <a:p>
            <a:pPr indent="-127000" lvl="2" marL="368300" rtl="0" algn="just">
              <a:lnSpc>
                <a:spcPct val="100000"/>
              </a:lnSpc>
              <a:spcBef>
                <a:spcPts val="200"/>
              </a:spcBef>
              <a:spcAft>
                <a:spcPts val="0"/>
              </a:spcAft>
              <a:buClr>
                <a:srgbClr val="000000"/>
              </a:buClr>
              <a:buSzPts val="1200"/>
              <a:buFont typeface="Times New Roman"/>
              <a:buChar char="•"/>
            </a:pPr>
            <a:r>
              <a:rPr lang="en" sz="1200" u="sng"/>
              <a:t>Security</a:t>
            </a:r>
            <a:r>
              <a:rPr b="0" i="0" lang="en" sz="1200" u="none" cap="none" strike="noStrike">
                <a:solidFill>
                  <a:srgbClr val="000000"/>
                </a:solidFill>
                <a:latin typeface="Times New Roman"/>
                <a:ea typeface="Times New Roman"/>
                <a:cs typeface="Times New Roman"/>
                <a:sym typeface="Times New Roman"/>
              </a:rPr>
              <a:t> - The system is secured enough for the interface </a:t>
            </a:r>
            <a:br>
              <a:rPr b="0" i="0" lang="en" sz="1200" u="none" cap="none" strike="noStrike">
                <a:solidFill>
                  <a:srgbClr val="000000"/>
                </a:solidFill>
                <a:latin typeface="Times New Roman"/>
                <a:ea typeface="Times New Roman"/>
                <a:cs typeface="Times New Roman"/>
                <a:sym typeface="Times New Roman"/>
              </a:rPr>
            </a:br>
            <a:endParaRPr sz="1200"/>
          </a:p>
          <a:p>
            <a:pPr indent="-127000" lvl="2" marL="368300" rtl="0" algn="just">
              <a:lnSpc>
                <a:spcPct val="100000"/>
              </a:lnSpc>
              <a:spcBef>
                <a:spcPts val="200"/>
              </a:spcBef>
              <a:spcAft>
                <a:spcPts val="0"/>
              </a:spcAft>
              <a:buClr>
                <a:srgbClr val="000000"/>
              </a:buClr>
              <a:buSzPts val="1200"/>
              <a:buFont typeface="Times New Roman"/>
              <a:buChar char="•"/>
            </a:pPr>
            <a:r>
              <a:rPr lang="en" sz="1200" u="sng"/>
              <a:t>Portability</a:t>
            </a:r>
            <a:r>
              <a:rPr b="0" i="0" lang="en" sz="1200" u="none" cap="none" strike="noStrike">
                <a:solidFill>
                  <a:srgbClr val="000000"/>
                </a:solidFill>
                <a:latin typeface="Times New Roman"/>
                <a:ea typeface="Times New Roman"/>
                <a:cs typeface="Times New Roman"/>
                <a:sym typeface="Times New Roman"/>
              </a:rPr>
              <a:t> - This system is compatible enough to perform on any platform</a:t>
            </a:r>
            <a:br>
              <a:rPr b="0" i="0" lang="en" sz="1200" u="none" cap="none" strike="noStrike">
                <a:solidFill>
                  <a:srgbClr val="000000"/>
                </a:solidFill>
                <a:latin typeface="Times New Roman"/>
                <a:ea typeface="Times New Roman"/>
                <a:cs typeface="Times New Roman"/>
                <a:sym typeface="Times New Roman"/>
              </a:rPr>
            </a:br>
            <a:endParaRPr sz="1200"/>
          </a:p>
          <a:p>
            <a:pPr indent="-127000" lvl="2" marL="368300" rtl="0" algn="just">
              <a:lnSpc>
                <a:spcPct val="100000"/>
              </a:lnSpc>
              <a:spcBef>
                <a:spcPts val="200"/>
              </a:spcBef>
              <a:spcAft>
                <a:spcPts val="0"/>
              </a:spcAft>
              <a:buClr>
                <a:srgbClr val="000000"/>
              </a:buClr>
              <a:buSzPts val="1200"/>
              <a:buFont typeface="Times New Roman"/>
              <a:buChar char="•"/>
            </a:pPr>
            <a:r>
              <a:rPr lang="en" sz="1200" u="sng"/>
              <a:t>Maintainability</a:t>
            </a:r>
            <a:r>
              <a:rPr b="0" i="0" lang="en" sz="1200" u="none" cap="none" strike="noStrike">
                <a:solidFill>
                  <a:srgbClr val="000000"/>
                </a:solidFill>
                <a:latin typeface="Times New Roman"/>
                <a:ea typeface="Times New Roman"/>
                <a:cs typeface="Times New Roman"/>
                <a:sym typeface="Times New Roman"/>
              </a:rPr>
              <a:t> - This system is easy to maintain</a:t>
            </a:r>
            <a:br>
              <a:rPr b="0" i="0" lang="en" sz="1200" u="none" cap="none" strike="noStrike">
                <a:solidFill>
                  <a:srgbClr val="000000"/>
                </a:solidFill>
                <a:latin typeface="Times New Roman"/>
                <a:ea typeface="Times New Roman"/>
                <a:cs typeface="Times New Roman"/>
                <a:sym typeface="Times New Roman"/>
              </a:rPr>
            </a:br>
            <a:endParaRPr sz="1200"/>
          </a:p>
          <a:p>
            <a:pPr indent="-139700" lvl="2" marL="368300" rtl="0" algn="just">
              <a:lnSpc>
                <a:spcPct val="100000"/>
              </a:lnSpc>
              <a:spcBef>
                <a:spcPts val="200"/>
              </a:spcBef>
              <a:spcAft>
                <a:spcPts val="0"/>
              </a:spcAft>
              <a:buClr>
                <a:srgbClr val="000000"/>
              </a:buClr>
              <a:buSzPts val="1400"/>
              <a:buFont typeface="Times New Roman"/>
              <a:buChar char="•"/>
            </a:pPr>
            <a:r>
              <a:rPr lang="en" sz="1200" u="sng"/>
              <a:t>Scalability</a:t>
            </a:r>
            <a:r>
              <a:rPr b="0" i="0" lang="en" sz="1200" u="none" cap="none" strike="noStrike">
                <a:solidFill>
                  <a:srgbClr val="000000"/>
                </a:solidFill>
                <a:latin typeface="Times New Roman"/>
                <a:ea typeface="Times New Roman"/>
                <a:cs typeface="Times New Roman"/>
                <a:sym typeface="Times New Roman"/>
              </a:rPr>
              <a:t> - This system is scalable to large enough to analyse large amounts of data(tweets).</a:t>
            </a:r>
            <a:br>
              <a:rPr b="0" i="0" lang="en" sz="1100" u="none" cap="none" strike="noStrike">
                <a:solidFill>
                  <a:srgbClr val="000000"/>
                </a:solidFill>
                <a:latin typeface="Times New Roman"/>
                <a:ea typeface="Times New Roman"/>
                <a:cs typeface="Times New Roman"/>
                <a:sym typeface="Times New Roman"/>
              </a:rPr>
            </a:b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4"/>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Autofit/>
          </a:bodyPr>
          <a:lstStyle/>
          <a:p>
            <a:pPr indent="0" lvl="0" marL="0" rtl="0" algn="l">
              <a:lnSpc>
                <a:spcPct val="80000"/>
              </a:lnSpc>
              <a:spcBef>
                <a:spcPts val="0"/>
              </a:spcBef>
              <a:spcAft>
                <a:spcPts val="0"/>
              </a:spcAft>
              <a:buClr>
                <a:srgbClr val="004C7F"/>
              </a:buClr>
              <a:buSzPts val="1500"/>
              <a:buFont typeface="Times New Roman"/>
              <a:buNone/>
            </a:pPr>
            <a:r>
              <a:rPr b="1" i="0" lang="en" sz="1500" u="none" cap="none" strike="noStrike">
                <a:solidFill>
                  <a:srgbClr val="004C7F"/>
                </a:solidFill>
                <a:latin typeface="Times New Roman"/>
                <a:ea typeface="Times New Roman"/>
                <a:cs typeface="Times New Roman"/>
                <a:sym typeface="Times New Roman"/>
              </a:rPr>
              <a:t>Use Case Diagram</a:t>
            </a:r>
            <a:endParaRPr sz="500"/>
          </a:p>
        </p:txBody>
      </p:sp>
      <p:pic>
        <p:nvPicPr>
          <p:cNvPr id="234" name="Google Shape;234;p54"/>
          <p:cNvPicPr preferRelativeResize="0"/>
          <p:nvPr/>
        </p:nvPicPr>
        <p:blipFill>
          <a:blip r:embed="rId3">
            <a:alphaModFix/>
          </a:blip>
          <a:stretch>
            <a:fillRect/>
          </a:stretch>
        </p:blipFill>
        <p:spPr>
          <a:xfrm>
            <a:off x="2288700" y="935238"/>
            <a:ext cx="4709507" cy="39442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5"/>
          <p:cNvSpPr txBox="1"/>
          <p:nvPr/>
        </p:nvSpPr>
        <p:spPr>
          <a:xfrm>
            <a:off x="615375" y="536675"/>
            <a:ext cx="428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4C7F"/>
                </a:solidFill>
                <a:latin typeface="Times New Roman"/>
                <a:ea typeface="Times New Roman"/>
                <a:cs typeface="Times New Roman"/>
                <a:sym typeface="Times New Roman"/>
              </a:rPr>
              <a:t>CONTEXT DIAGRAM</a:t>
            </a:r>
            <a:endParaRPr b="1" sz="1200">
              <a:solidFill>
                <a:srgbClr val="004C7F"/>
              </a:solidFill>
              <a:latin typeface="Times New Roman"/>
              <a:ea typeface="Times New Roman"/>
              <a:cs typeface="Times New Roman"/>
              <a:sym typeface="Times New Roman"/>
            </a:endParaRPr>
          </a:p>
        </p:txBody>
      </p:sp>
      <p:pic>
        <p:nvPicPr>
          <p:cNvPr id="240" name="Google Shape;240;p55"/>
          <p:cNvPicPr preferRelativeResize="0"/>
          <p:nvPr/>
        </p:nvPicPr>
        <p:blipFill>
          <a:blip r:embed="rId3">
            <a:alphaModFix/>
          </a:blip>
          <a:stretch>
            <a:fillRect/>
          </a:stretch>
        </p:blipFill>
        <p:spPr>
          <a:xfrm>
            <a:off x="1714500" y="1076325"/>
            <a:ext cx="5715000" cy="299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